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handoutMasterIdLst>
    <p:handoutMasterId r:id="rId31"/>
  </p:handoutMasterIdLst>
  <p:sldIdLst>
    <p:sldId id="256" r:id="rId3"/>
    <p:sldId id="257" r:id="rId4"/>
    <p:sldId id="534" r:id="rId5"/>
    <p:sldId id="551" r:id="rId6"/>
    <p:sldId id="259" r:id="rId8"/>
    <p:sldId id="586" r:id="rId9"/>
    <p:sldId id="582" r:id="rId10"/>
    <p:sldId id="583" r:id="rId11"/>
    <p:sldId id="533" r:id="rId12"/>
    <p:sldId id="539" r:id="rId13"/>
    <p:sldId id="540" r:id="rId14"/>
    <p:sldId id="542" r:id="rId15"/>
    <p:sldId id="543" r:id="rId16"/>
    <p:sldId id="547" r:id="rId17"/>
    <p:sldId id="554" r:id="rId18"/>
    <p:sldId id="559" r:id="rId19"/>
    <p:sldId id="560" r:id="rId20"/>
    <p:sldId id="562" r:id="rId21"/>
    <p:sldId id="574" r:id="rId22"/>
    <p:sldId id="609" r:id="rId23"/>
    <p:sldId id="581" r:id="rId24"/>
    <p:sldId id="563" r:id="rId25"/>
    <p:sldId id="567" r:id="rId26"/>
    <p:sldId id="566" r:id="rId27"/>
    <p:sldId id="575" r:id="rId28"/>
    <p:sldId id="584" r:id="rId29"/>
    <p:sldId id="28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6100"/>
    <a:srgbClr val="F9A854"/>
    <a:srgbClr val="EA6C54"/>
    <a:srgbClr val="D8A467"/>
    <a:srgbClr val="FBCA0B"/>
    <a:srgbClr val="FDC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202"/>
    <p:restoredTop sz="94789"/>
  </p:normalViewPr>
  <p:slideViewPr>
    <p:cSldViewPr snapToGrid="0" snapToObjects="1">
      <p:cViewPr varScale="1">
        <p:scale>
          <a:sx n="103" d="100"/>
          <a:sy n="103" d="100"/>
        </p:scale>
        <p:origin x="126" y="372"/>
      </p:cViewPr>
      <p:guideLst/>
    </p:cSldViewPr>
  </p:slideViewPr>
  <p:notesTextViewPr>
    <p:cViewPr>
      <p:scale>
        <a:sx n="1" d="1"/>
        <a:sy n="1" d="1"/>
      </p:scale>
      <p:origin x="0" y="0"/>
    </p:cViewPr>
  </p:notesTextViewPr>
  <p:notesViewPr>
    <p:cSldViewPr snapToGrid="0" snapToObjects="1">
      <p:cViewPr varScale="1">
        <p:scale>
          <a:sx n="74" d="100"/>
          <a:sy n="74" d="100"/>
        </p:scale>
        <p:origin x="3528"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1C1CAE-0B73-8E4F-91EB-34ABBAFDB073}"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A30683-3E38-1845-A371-22623490128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4F465-7F5E-E343-84D5-CA4B097F8C7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656E1-AD18-DE45-8B13-960E88608CF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F1656E1-AD18-DE45-8B13-960E88608CFC}"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自定义版式">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5" name="图片占位符 16"/>
          <p:cNvSpPr>
            <a:spLocks noGrp="1"/>
          </p:cNvSpPr>
          <p:nvPr>
            <p:ph type="pic" sz="quarter" idx="11"/>
          </p:nvPr>
        </p:nvSpPr>
        <p:spPr>
          <a:xfrm>
            <a:off x="4477319"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dirty="0"/>
            </a:lvl1pPr>
          </a:lstStyle>
          <a:p>
            <a:pPr lvl="0"/>
            <a:endParaRPr lang="zh-CN" altLang="en-US" dirty="0"/>
          </a:p>
        </p:txBody>
      </p:sp>
      <p:sp>
        <p:nvSpPr>
          <p:cNvPr id="4" name="图片占位符 15"/>
          <p:cNvSpPr>
            <a:spLocks noGrp="1"/>
          </p:cNvSpPr>
          <p:nvPr>
            <p:ph type="pic" sz="quarter" idx="10"/>
          </p:nvPr>
        </p:nvSpPr>
        <p:spPr>
          <a:xfrm>
            <a:off x="3053724"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sz="1400"/>
            </a:lvl1pPr>
          </a:lstStyle>
          <a:p>
            <a:endParaRPr lang="zh-CN" altLang="en-US" dirty="0"/>
          </a:p>
        </p:txBody>
      </p:sp>
      <p:sp>
        <p:nvSpPr>
          <p:cNvPr id="6" name="图片占位符 17"/>
          <p:cNvSpPr>
            <a:spLocks noGrp="1"/>
          </p:cNvSpPr>
          <p:nvPr>
            <p:ph type="pic" sz="quarter" idx="12"/>
          </p:nvPr>
        </p:nvSpPr>
        <p:spPr>
          <a:xfrm>
            <a:off x="5900914"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a:lvl1pPr>
          </a:lstStyle>
          <a:p>
            <a:pPr lvl="0"/>
            <a:endParaRPr lang="zh-CN" altLang="en-US"/>
          </a:p>
        </p:txBody>
      </p:sp>
      <p:sp>
        <p:nvSpPr>
          <p:cNvPr id="7" name="图片占位符 18"/>
          <p:cNvSpPr>
            <a:spLocks noGrp="1"/>
          </p:cNvSpPr>
          <p:nvPr>
            <p:ph type="pic" sz="quarter" idx="13"/>
          </p:nvPr>
        </p:nvSpPr>
        <p:spPr>
          <a:xfrm>
            <a:off x="7324509"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dirty="0"/>
            </a:lvl1pPr>
          </a:lstStyle>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5_自定义版式">
    <p:spTree>
      <p:nvGrpSpPr>
        <p:cNvPr id="1" name=""/>
        <p:cNvGrpSpPr/>
        <p:nvPr/>
      </p:nvGrpSpPr>
      <p:grpSpPr>
        <a:xfrm>
          <a:off x="0" y="0"/>
          <a:ext cx="0" cy="0"/>
          <a:chOff x="0" y="0"/>
          <a:chExt cx="0" cy="0"/>
        </a:xfrm>
      </p:grpSpPr>
      <p:sp>
        <p:nvSpPr>
          <p:cNvPr id="3" name="图片占位符 9"/>
          <p:cNvSpPr>
            <a:spLocks noGrp="1"/>
          </p:cNvSpPr>
          <p:nvPr>
            <p:ph type="pic" sz="quarter" idx="10"/>
          </p:nvPr>
        </p:nvSpPr>
        <p:spPr>
          <a:xfrm>
            <a:off x="1731179" y="2128660"/>
            <a:ext cx="2692845" cy="2600679"/>
          </a:xfrm>
          <a:custGeom>
            <a:avLst/>
            <a:gdLst>
              <a:gd name="connsiteX0" fmla="*/ 657295 w 2692845"/>
              <a:gd name="connsiteY0" fmla="*/ 350914 h 2600679"/>
              <a:gd name="connsiteX1" fmla="*/ 561106 w 2692845"/>
              <a:gd name="connsiteY1" fmla="*/ 427509 h 2600679"/>
              <a:gd name="connsiteX2" fmla="*/ 561106 w 2692845"/>
              <a:gd name="connsiteY2" fmla="*/ 2167826 h 2600679"/>
              <a:gd name="connsiteX3" fmla="*/ 657295 w 2692845"/>
              <a:gd name="connsiteY3" fmla="*/ 2244421 h 2600679"/>
              <a:gd name="connsiteX4" fmla="*/ 748141 w 2692845"/>
              <a:gd name="connsiteY4" fmla="*/ 2167826 h 2600679"/>
              <a:gd name="connsiteX5" fmla="*/ 748141 w 2692845"/>
              <a:gd name="connsiteY5" fmla="*/ 427509 h 2600679"/>
              <a:gd name="connsiteX6" fmla="*/ 657295 w 2692845"/>
              <a:gd name="connsiteY6" fmla="*/ 350914 h 2600679"/>
              <a:gd name="connsiteX7" fmla="*/ 2046238 w 2692845"/>
              <a:gd name="connsiteY7" fmla="*/ 0 h 2600679"/>
              <a:gd name="connsiteX8" fmla="*/ 2565483 w 2692845"/>
              <a:gd name="connsiteY8" fmla="*/ 180801 h 2600679"/>
              <a:gd name="connsiteX9" fmla="*/ 2692845 w 2692845"/>
              <a:gd name="connsiteY9" fmla="*/ 774860 h 2600679"/>
              <a:gd name="connsiteX10" fmla="*/ 2637625 w 2692845"/>
              <a:gd name="connsiteY10" fmla="*/ 1042053 h 2600679"/>
              <a:gd name="connsiteX11" fmla="*/ 2006298 w 2692845"/>
              <a:gd name="connsiteY11" fmla="*/ 2249765 h 2600679"/>
              <a:gd name="connsiteX12" fmla="*/ 2692845 w 2692845"/>
              <a:gd name="connsiteY12" fmla="*/ 2249765 h 2600679"/>
              <a:gd name="connsiteX13" fmla="*/ 2692845 w 2692845"/>
              <a:gd name="connsiteY13" fmla="*/ 2577522 h 2600679"/>
              <a:gd name="connsiteX14" fmla="*/ 1412100 w 2692845"/>
              <a:gd name="connsiteY14" fmla="*/ 2577522 h 2600679"/>
              <a:gd name="connsiteX15" fmla="*/ 1412100 w 2692845"/>
              <a:gd name="connsiteY15" fmla="*/ 2239078 h 2600679"/>
              <a:gd name="connsiteX16" fmla="*/ 2042675 w 2692845"/>
              <a:gd name="connsiteY16" fmla="*/ 1081241 h 2600679"/>
              <a:gd name="connsiteX17" fmla="*/ 2145990 w 2692845"/>
              <a:gd name="connsiteY17" fmla="*/ 564668 h 2600679"/>
              <a:gd name="connsiteX18" fmla="*/ 2031988 w 2692845"/>
              <a:gd name="connsiteY18" fmla="*/ 393665 h 2600679"/>
              <a:gd name="connsiteX19" fmla="*/ 1914422 w 2692845"/>
              <a:gd name="connsiteY19" fmla="*/ 500542 h 2600679"/>
              <a:gd name="connsiteX20" fmla="*/ 1914422 w 2692845"/>
              <a:gd name="connsiteY20" fmla="*/ 938738 h 2600679"/>
              <a:gd name="connsiteX21" fmla="*/ 1412100 w 2692845"/>
              <a:gd name="connsiteY21" fmla="*/ 938738 h 2600679"/>
              <a:gd name="connsiteX22" fmla="*/ 1412100 w 2692845"/>
              <a:gd name="connsiteY22" fmla="*/ 493417 h 2600679"/>
              <a:gd name="connsiteX23" fmla="*/ 2046238 w 2692845"/>
              <a:gd name="connsiteY23" fmla="*/ 0 h 2600679"/>
              <a:gd name="connsiteX24" fmla="*/ 660858 w 2692845"/>
              <a:gd name="connsiteY24" fmla="*/ 0 h 2600679"/>
              <a:gd name="connsiteX25" fmla="*/ 1309246 w 2692845"/>
              <a:gd name="connsiteY25" fmla="*/ 493417 h 2600679"/>
              <a:gd name="connsiteX26" fmla="*/ 1309246 w 2692845"/>
              <a:gd name="connsiteY26" fmla="*/ 2137544 h 2600679"/>
              <a:gd name="connsiteX27" fmla="*/ 1126664 w 2692845"/>
              <a:gd name="connsiteY27" fmla="*/ 2479551 h 2600679"/>
              <a:gd name="connsiteX28" fmla="*/ 657295 w 2692845"/>
              <a:gd name="connsiteY28" fmla="*/ 2600679 h 2600679"/>
              <a:gd name="connsiteX29" fmla="*/ 180801 w 2692845"/>
              <a:gd name="connsiteY29" fmla="*/ 2481333 h 2600679"/>
              <a:gd name="connsiteX30" fmla="*/ 0 w 2692845"/>
              <a:gd name="connsiteY30" fmla="*/ 2141107 h 2600679"/>
              <a:gd name="connsiteX31" fmla="*/ 0 w 2692845"/>
              <a:gd name="connsiteY31" fmla="*/ 496979 h 2600679"/>
              <a:gd name="connsiteX32" fmla="*/ 660858 w 2692845"/>
              <a:gd name="connsiteY32"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92845" h="2600679">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2046238" y="0"/>
                </a:moveTo>
                <a:cubicBezTo>
                  <a:pt x="2307494" y="0"/>
                  <a:pt x="2480575" y="60267"/>
                  <a:pt x="2565483" y="180801"/>
                </a:cubicBezTo>
                <a:cubicBezTo>
                  <a:pt x="2650391" y="301335"/>
                  <a:pt x="2692845" y="499355"/>
                  <a:pt x="2692845" y="774860"/>
                </a:cubicBezTo>
                <a:cubicBezTo>
                  <a:pt x="2692845" y="882925"/>
                  <a:pt x="2674438" y="971989"/>
                  <a:pt x="2637625" y="1042053"/>
                </a:cubicBezTo>
                <a:lnTo>
                  <a:pt x="2006298" y="2249765"/>
                </a:lnTo>
                <a:lnTo>
                  <a:pt x="2692845" y="2249765"/>
                </a:lnTo>
                <a:lnTo>
                  <a:pt x="2692845" y="2577522"/>
                </a:lnTo>
                <a:lnTo>
                  <a:pt x="1412100" y="2577522"/>
                </a:lnTo>
                <a:lnTo>
                  <a:pt x="1412100" y="2239078"/>
                </a:lnTo>
                <a:lnTo>
                  <a:pt x="2042675" y="1081241"/>
                </a:lnTo>
                <a:cubicBezTo>
                  <a:pt x="2111552" y="955364"/>
                  <a:pt x="2145990" y="783173"/>
                  <a:pt x="2145990" y="564668"/>
                </a:cubicBezTo>
                <a:cubicBezTo>
                  <a:pt x="2145990" y="450666"/>
                  <a:pt x="2107989" y="393665"/>
                  <a:pt x="2031988" y="393665"/>
                </a:cubicBezTo>
                <a:cubicBezTo>
                  <a:pt x="1953611" y="393665"/>
                  <a:pt x="1914422" y="429291"/>
                  <a:pt x="1914422" y="500542"/>
                </a:cubicBezTo>
                <a:lnTo>
                  <a:pt x="1914422" y="938738"/>
                </a:lnTo>
                <a:lnTo>
                  <a:pt x="1412100" y="938738"/>
                </a:lnTo>
                <a:lnTo>
                  <a:pt x="1412100" y="493417"/>
                </a:lnTo>
                <a:cubicBezTo>
                  <a:pt x="1412100" y="164473"/>
                  <a:pt x="1623479" y="0"/>
                  <a:pt x="2046238" y="0"/>
                </a:cubicBez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79"/>
                </a:lnTo>
                <a:cubicBezTo>
                  <a:pt x="0" y="165660"/>
                  <a:pt x="220286" y="0"/>
                  <a:pt x="660858" y="0"/>
                </a:cubicBezTo>
                <a:close/>
              </a:path>
            </a:pathLst>
          </a:custGeom>
        </p:spPr>
        <p:txBody>
          <a:bodyPr wrap="square">
            <a:noAutofit/>
          </a:bodyPr>
          <a:lstStyle/>
          <a:p>
            <a:endParaRPr lang="zh-CN" altLang="en-US"/>
          </a:p>
        </p:txBody>
      </p:sp>
      <p:pic>
        <p:nvPicPr>
          <p:cNvPr id="5" name="图片 4"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9" name="图片占位符 18"/>
          <p:cNvSpPr>
            <a:spLocks noGrp="1"/>
          </p:cNvSpPr>
          <p:nvPr>
            <p:ph type="pic" sz="quarter" idx="10"/>
          </p:nvPr>
        </p:nvSpPr>
        <p:spPr>
          <a:xfrm>
            <a:off x="1435373" y="2001189"/>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300 w 1644625"/>
              <a:gd name="connsiteY4" fmla="*/ 1800000 h 1800000"/>
              <a:gd name="connsiteX5" fmla="*/ 119487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300" y="1800000"/>
                </a:cubicBezTo>
                <a:cubicBezTo>
                  <a:pt x="287671" y="1800000"/>
                  <a:pt x="202116" y="1791121"/>
                  <a:pt x="119487"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
        <p:nvSpPr>
          <p:cNvPr id="24" name="图片占位符 23"/>
          <p:cNvSpPr>
            <a:spLocks noGrp="1"/>
          </p:cNvSpPr>
          <p:nvPr>
            <p:ph type="pic" sz="quarter" idx="11"/>
          </p:nvPr>
        </p:nvSpPr>
        <p:spPr>
          <a:xfrm>
            <a:off x="3993019" y="2001188"/>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299 w 1644625"/>
              <a:gd name="connsiteY4" fmla="*/ 1800000 h 1800000"/>
              <a:gd name="connsiteX5" fmla="*/ 119486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299" y="1800000"/>
                </a:cubicBezTo>
                <a:cubicBezTo>
                  <a:pt x="287671" y="1800000"/>
                  <a:pt x="202116" y="1791121"/>
                  <a:pt x="119486"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
        <p:nvSpPr>
          <p:cNvPr id="25" name="图片占位符 24"/>
          <p:cNvSpPr>
            <a:spLocks noGrp="1"/>
          </p:cNvSpPr>
          <p:nvPr>
            <p:ph type="pic" sz="quarter" idx="12"/>
          </p:nvPr>
        </p:nvSpPr>
        <p:spPr>
          <a:xfrm>
            <a:off x="6550665" y="2001188"/>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299 w 1644625"/>
              <a:gd name="connsiteY4" fmla="*/ 1800000 h 1800000"/>
              <a:gd name="connsiteX5" fmla="*/ 119486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299" y="1800000"/>
                </a:cubicBezTo>
                <a:cubicBezTo>
                  <a:pt x="287671" y="1800000"/>
                  <a:pt x="202116" y="1791121"/>
                  <a:pt x="119486" y="1774212"/>
                </a:cubicBezTo>
                <a:lnTo>
                  <a:pt x="0" y="1743489"/>
                </a:lnTo>
                <a:lnTo>
                  <a:pt x="0" y="64976"/>
                </a:lnTo>
                <a:cubicBezTo>
                  <a:pt x="0" y="29090"/>
                  <a:pt x="29090" y="0"/>
                  <a:pt x="64976" y="0"/>
                </a:cubicBezTo>
                <a:close/>
              </a:path>
            </a:pathLst>
          </a:custGeom>
        </p:spPr>
        <p:txBody>
          <a:bodyPr wrap="square">
            <a:noAutofit/>
          </a:bodyPr>
          <a:lstStyle/>
          <a:p>
            <a:endParaRPr lang="zh-CN" altLang="en-US" dirty="0"/>
          </a:p>
        </p:txBody>
      </p:sp>
      <p:sp>
        <p:nvSpPr>
          <p:cNvPr id="26" name="图片占位符 25"/>
          <p:cNvSpPr>
            <a:spLocks noGrp="1"/>
          </p:cNvSpPr>
          <p:nvPr>
            <p:ph type="pic" sz="quarter" idx="13"/>
          </p:nvPr>
        </p:nvSpPr>
        <p:spPr>
          <a:xfrm>
            <a:off x="9108310" y="1998913"/>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300 w 1644625"/>
              <a:gd name="connsiteY4" fmla="*/ 1800000 h 1800000"/>
              <a:gd name="connsiteX5" fmla="*/ 119487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8" y="1800000"/>
                  <a:pt x="375300" y="1800000"/>
                </a:cubicBezTo>
                <a:cubicBezTo>
                  <a:pt x="287671" y="1800000"/>
                  <a:pt x="202116" y="1791121"/>
                  <a:pt x="119487"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0" name="图片占位符 19"/>
          <p:cNvSpPr>
            <a:spLocks noGrp="1" noChangeAspect="1"/>
          </p:cNvSpPr>
          <p:nvPr>
            <p:ph type="pic" sz="quarter" idx="10"/>
          </p:nvPr>
        </p:nvSpPr>
        <p:spPr>
          <a:xfrm>
            <a:off x="4593931" y="1464620"/>
            <a:ext cx="3016545" cy="4860000"/>
          </a:xfrm>
          <a:custGeom>
            <a:avLst/>
            <a:gdLst>
              <a:gd name="connsiteX0" fmla="*/ 2163532 w 2919191"/>
              <a:gd name="connsiteY0" fmla="*/ 4194036 h 4703153"/>
              <a:gd name="connsiteX1" fmla="*/ 2672649 w 2919191"/>
              <a:gd name="connsiteY1" fmla="*/ 4703153 h 4703153"/>
              <a:gd name="connsiteX2" fmla="*/ 1654415 w 2919191"/>
              <a:gd name="connsiteY2" fmla="*/ 4703153 h 4703153"/>
              <a:gd name="connsiteX3" fmla="*/ 488193 w 2919191"/>
              <a:gd name="connsiteY3" fmla="*/ 3710439 h 4703153"/>
              <a:gd name="connsiteX4" fmla="*/ 866894 w 2919191"/>
              <a:gd name="connsiteY4" fmla="*/ 4090178 h 4703153"/>
              <a:gd name="connsiteX5" fmla="*/ 488193 w 2919191"/>
              <a:gd name="connsiteY5" fmla="*/ 4469916 h 4703153"/>
              <a:gd name="connsiteX6" fmla="*/ 109492 w 2919191"/>
              <a:gd name="connsiteY6" fmla="*/ 4090178 h 4703153"/>
              <a:gd name="connsiteX7" fmla="*/ 1553738 w 2919191"/>
              <a:gd name="connsiteY7" fmla="*/ 2662197 h 4703153"/>
              <a:gd name="connsiteX8" fmla="*/ 2567777 w 2919191"/>
              <a:gd name="connsiteY8" fmla="*/ 3676236 h 4703153"/>
              <a:gd name="connsiteX9" fmla="*/ 1553738 w 2919191"/>
              <a:gd name="connsiteY9" fmla="*/ 4690274 h 4703153"/>
              <a:gd name="connsiteX10" fmla="*/ 539699 w 2919191"/>
              <a:gd name="connsiteY10" fmla="*/ 3676236 h 4703153"/>
              <a:gd name="connsiteX11" fmla="*/ 516411 w 2919191"/>
              <a:gd name="connsiteY11" fmla="*/ 2560956 h 4703153"/>
              <a:gd name="connsiteX12" fmla="*/ 1032821 w 2919191"/>
              <a:gd name="connsiteY12" fmla="*/ 3077366 h 4703153"/>
              <a:gd name="connsiteX13" fmla="*/ 516411 w 2919191"/>
              <a:gd name="connsiteY13" fmla="*/ 3593776 h 4703153"/>
              <a:gd name="connsiteX14" fmla="*/ 0 w 2919191"/>
              <a:gd name="connsiteY14" fmla="*/ 3077366 h 4703153"/>
              <a:gd name="connsiteX15" fmla="*/ 2268482 w 2919191"/>
              <a:gd name="connsiteY15" fmla="*/ 1966005 h 4703153"/>
              <a:gd name="connsiteX16" fmla="*/ 2919191 w 2919191"/>
              <a:gd name="connsiteY16" fmla="*/ 2616714 h 4703153"/>
              <a:gd name="connsiteX17" fmla="*/ 2268482 w 2919191"/>
              <a:gd name="connsiteY17" fmla="*/ 3267423 h 4703153"/>
              <a:gd name="connsiteX18" fmla="*/ 1617772 w 2919191"/>
              <a:gd name="connsiteY18" fmla="*/ 2616714 h 4703153"/>
              <a:gd name="connsiteX19" fmla="*/ 1095288 w 2919191"/>
              <a:gd name="connsiteY19" fmla="*/ 1014216 h 4703153"/>
              <a:gd name="connsiteX20" fmla="*/ 2109327 w 2919191"/>
              <a:gd name="connsiteY20" fmla="*/ 2028255 h 4703153"/>
              <a:gd name="connsiteX21" fmla="*/ 1095288 w 2919191"/>
              <a:gd name="connsiteY21" fmla="*/ 3042293 h 4703153"/>
              <a:gd name="connsiteX22" fmla="*/ 81249 w 2919191"/>
              <a:gd name="connsiteY22" fmla="*/ 2028255 h 4703153"/>
              <a:gd name="connsiteX23" fmla="*/ 1904222 w 2919191"/>
              <a:gd name="connsiteY23" fmla="*/ 963455 h 4703153"/>
              <a:gd name="connsiteX24" fmla="*/ 2282923 w 2919191"/>
              <a:gd name="connsiteY24" fmla="*/ 1343194 h 4703153"/>
              <a:gd name="connsiteX25" fmla="*/ 1904222 w 2919191"/>
              <a:gd name="connsiteY25" fmla="*/ 1722932 h 4703153"/>
              <a:gd name="connsiteX26" fmla="*/ 1525521 w 2919191"/>
              <a:gd name="connsiteY26" fmla="*/ 1343194 h 4703153"/>
              <a:gd name="connsiteX27" fmla="*/ 827713 w 2919191"/>
              <a:gd name="connsiteY27" fmla="*/ 753645 h 4703153"/>
              <a:gd name="connsiteX28" fmla="*/ 1043122 w 2919191"/>
              <a:gd name="connsiteY28" fmla="*/ 969645 h 4703153"/>
              <a:gd name="connsiteX29" fmla="*/ 827713 w 2919191"/>
              <a:gd name="connsiteY29" fmla="*/ 1185645 h 4703153"/>
              <a:gd name="connsiteX30" fmla="*/ 612304 w 2919191"/>
              <a:gd name="connsiteY30" fmla="*/ 969645 h 4703153"/>
              <a:gd name="connsiteX31" fmla="*/ 1465544 w 2919191"/>
              <a:gd name="connsiteY31" fmla="*/ 0 h 4703153"/>
              <a:gd name="connsiteX32" fmla="*/ 2116253 w 2919191"/>
              <a:gd name="connsiteY32" fmla="*/ 650709 h 4703153"/>
              <a:gd name="connsiteX33" fmla="*/ 1465544 w 2919191"/>
              <a:gd name="connsiteY33" fmla="*/ 1301418 h 4703153"/>
              <a:gd name="connsiteX34" fmla="*/ 814834 w 2919191"/>
              <a:gd name="connsiteY34" fmla="*/ 650709 h 47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919191" h="4703153">
                <a:moveTo>
                  <a:pt x="2163532" y="4194036"/>
                </a:moveTo>
                <a:lnTo>
                  <a:pt x="2672649" y="4703153"/>
                </a:lnTo>
                <a:lnTo>
                  <a:pt x="1654415" y="4703153"/>
                </a:lnTo>
                <a:close/>
                <a:moveTo>
                  <a:pt x="488193" y="3710439"/>
                </a:moveTo>
                <a:lnTo>
                  <a:pt x="866894" y="4090178"/>
                </a:lnTo>
                <a:lnTo>
                  <a:pt x="488193" y="4469916"/>
                </a:lnTo>
                <a:lnTo>
                  <a:pt x="109492" y="4090178"/>
                </a:lnTo>
                <a:close/>
                <a:moveTo>
                  <a:pt x="1553738" y="2662197"/>
                </a:moveTo>
                <a:lnTo>
                  <a:pt x="2567777" y="3676236"/>
                </a:lnTo>
                <a:lnTo>
                  <a:pt x="1553738" y="4690274"/>
                </a:lnTo>
                <a:lnTo>
                  <a:pt x="539699" y="3676236"/>
                </a:lnTo>
                <a:close/>
                <a:moveTo>
                  <a:pt x="516411" y="2560956"/>
                </a:moveTo>
                <a:lnTo>
                  <a:pt x="1032821" y="3077366"/>
                </a:lnTo>
                <a:lnTo>
                  <a:pt x="516411" y="3593776"/>
                </a:lnTo>
                <a:lnTo>
                  <a:pt x="0" y="3077366"/>
                </a:lnTo>
                <a:close/>
                <a:moveTo>
                  <a:pt x="2268482" y="1966005"/>
                </a:moveTo>
                <a:lnTo>
                  <a:pt x="2919191" y="2616714"/>
                </a:lnTo>
                <a:lnTo>
                  <a:pt x="2268482" y="3267423"/>
                </a:lnTo>
                <a:lnTo>
                  <a:pt x="1617772" y="2616714"/>
                </a:lnTo>
                <a:close/>
                <a:moveTo>
                  <a:pt x="1095288" y="1014216"/>
                </a:moveTo>
                <a:lnTo>
                  <a:pt x="2109327" y="2028255"/>
                </a:lnTo>
                <a:lnTo>
                  <a:pt x="1095288" y="3042293"/>
                </a:lnTo>
                <a:lnTo>
                  <a:pt x="81249" y="2028255"/>
                </a:lnTo>
                <a:close/>
                <a:moveTo>
                  <a:pt x="1904222" y="963455"/>
                </a:moveTo>
                <a:lnTo>
                  <a:pt x="2282923" y="1343194"/>
                </a:lnTo>
                <a:lnTo>
                  <a:pt x="1904222" y="1722932"/>
                </a:lnTo>
                <a:lnTo>
                  <a:pt x="1525521" y="1343194"/>
                </a:lnTo>
                <a:close/>
                <a:moveTo>
                  <a:pt x="827713" y="753645"/>
                </a:moveTo>
                <a:lnTo>
                  <a:pt x="1043122" y="969645"/>
                </a:lnTo>
                <a:lnTo>
                  <a:pt x="827713" y="1185645"/>
                </a:lnTo>
                <a:lnTo>
                  <a:pt x="612304" y="969645"/>
                </a:lnTo>
                <a:close/>
                <a:moveTo>
                  <a:pt x="1465544" y="0"/>
                </a:moveTo>
                <a:lnTo>
                  <a:pt x="2116253" y="650709"/>
                </a:lnTo>
                <a:lnTo>
                  <a:pt x="1465544" y="1301418"/>
                </a:lnTo>
                <a:lnTo>
                  <a:pt x="814834" y="650709"/>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0" name="图片占位符 19"/>
          <p:cNvSpPr>
            <a:spLocks noGrp="1"/>
          </p:cNvSpPr>
          <p:nvPr>
            <p:ph type="pic" sz="quarter" idx="10"/>
          </p:nvPr>
        </p:nvSpPr>
        <p:spPr>
          <a:xfrm>
            <a:off x="8771425" y="863600"/>
            <a:ext cx="3066748" cy="5803900"/>
          </a:xfrm>
          <a:custGeom>
            <a:avLst/>
            <a:gdLst>
              <a:gd name="connsiteX0" fmla="*/ 1186204 w 3843378"/>
              <a:gd name="connsiteY0" fmla="*/ 4532852 h 7273692"/>
              <a:gd name="connsiteX1" fmla="*/ 1242931 w 3843378"/>
              <a:gd name="connsiteY1" fmla="*/ 4551927 h 7273692"/>
              <a:gd name="connsiteX2" fmla="*/ 2790151 w 3843378"/>
              <a:gd name="connsiteY2" fmla="*/ 5445215 h 7273692"/>
              <a:gd name="connsiteX3" fmla="*/ 2845316 w 3843378"/>
              <a:gd name="connsiteY3" fmla="*/ 5651091 h 7273692"/>
              <a:gd name="connsiteX4" fmla="*/ 1952028 w 3843378"/>
              <a:gd name="connsiteY4" fmla="*/ 7198311 h 7273692"/>
              <a:gd name="connsiteX5" fmla="*/ 1746151 w 3843378"/>
              <a:gd name="connsiteY5" fmla="*/ 7253476 h 7273692"/>
              <a:gd name="connsiteX6" fmla="*/ 198931 w 3843378"/>
              <a:gd name="connsiteY6" fmla="*/ 6360188 h 7273692"/>
              <a:gd name="connsiteX7" fmla="*/ 143766 w 3843378"/>
              <a:gd name="connsiteY7" fmla="*/ 6154311 h 7273692"/>
              <a:gd name="connsiteX8" fmla="*/ 1037054 w 3843378"/>
              <a:gd name="connsiteY8" fmla="*/ 4607091 h 7273692"/>
              <a:gd name="connsiteX9" fmla="*/ 1186204 w 3843378"/>
              <a:gd name="connsiteY9" fmla="*/ 4532852 h 7273692"/>
              <a:gd name="connsiteX10" fmla="*/ 2974760 w 3843378"/>
              <a:gd name="connsiteY10" fmla="*/ 4198925 h 7273692"/>
              <a:gd name="connsiteX11" fmla="*/ 3004101 w 3843378"/>
              <a:gd name="connsiteY11" fmla="*/ 4208791 h 7273692"/>
              <a:gd name="connsiteX12" fmla="*/ 3804389 w 3843378"/>
              <a:gd name="connsiteY12" fmla="*/ 4670838 h 7273692"/>
              <a:gd name="connsiteX13" fmla="*/ 3832922 w 3843378"/>
              <a:gd name="connsiteY13" fmla="*/ 4777325 h 7273692"/>
              <a:gd name="connsiteX14" fmla="*/ 3370876 w 3843378"/>
              <a:gd name="connsiteY14" fmla="*/ 5577612 h 7273692"/>
              <a:gd name="connsiteX15" fmla="*/ 3264389 w 3843378"/>
              <a:gd name="connsiteY15" fmla="*/ 5606145 h 7273692"/>
              <a:gd name="connsiteX16" fmla="*/ 2464101 w 3843378"/>
              <a:gd name="connsiteY16" fmla="*/ 5144099 h 7273692"/>
              <a:gd name="connsiteX17" fmla="*/ 2435568 w 3843378"/>
              <a:gd name="connsiteY17" fmla="*/ 5037612 h 7273692"/>
              <a:gd name="connsiteX18" fmla="*/ 2897614 w 3843378"/>
              <a:gd name="connsiteY18" fmla="*/ 4237325 h 7273692"/>
              <a:gd name="connsiteX19" fmla="*/ 2974760 w 3843378"/>
              <a:gd name="connsiteY19" fmla="*/ 4198925 h 7273692"/>
              <a:gd name="connsiteX20" fmla="*/ 1613352 w 3843378"/>
              <a:gd name="connsiteY20" fmla="*/ 2266995 h 7273692"/>
              <a:gd name="connsiteX21" fmla="*/ 1670079 w 3843378"/>
              <a:gd name="connsiteY21" fmla="*/ 2286071 h 7273692"/>
              <a:gd name="connsiteX22" fmla="*/ 3217299 w 3843378"/>
              <a:gd name="connsiteY22" fmla="*/ 3179358 h 7273692"/>
              <a:gd name="connsiteX23" fmla="*/ 3272464 w 3843378"/>
              <a:gd name="connsiteY23" fmla="*/ 3385235 h 7273692"/>
              <a:gd name="connsiteX24" fmla="*/ 2379176 w 3843378"/>
              <a:gd name="connsiteY24" fmla="*/ 4932455 h 7273692"/>
              <a:gd name="connsiteX25" fmla="*/ 2173299 w 3843378"/>
              <a:gd name="connsiteY25" fmla="*/ 4987620 h 7273692"/>
              <a:gd name="connsiteX26" fmla="*/ 626079 w 3843378"/>
              <a:gd name="connsiteY26" fmla="*/ 4094332 h 7273692"/>
              <a:gd name="connsiteX27" fmla="*/ 570914 w 3843378"/>
              <a:gd name="connsiteY27" fmla="*/ 3888455 h 7273692"/>
              <a:gd name="connsiteX28" fmla="*/ 1464202 w 3843378"/>
              <a:gd name="connsiteY28" fmla="*/ 2341235 h 7273692"/>
              <a:gd name="connsiteX29" fmla="*/ 1613352 w 3843378"/>
              <a:gd name="connsiteY29" fmla="*/ 2266995 h 7273692"/>
              <a:gd name="connsiteX30" fmla="*/ 549648 w 3843378"/>
              <a:gd name="connsiteY30" fmla="*/ 1657679 h 7273692"/>
              <a:gd name="connsiteX31" fmla="*/ 578989 w 3843378"/>
              <a:gd name="connsiteY31" fmla="*/ 1667546 h 7273692"/>
              <a:gd name="connsiteX32" fmla="*/ 1379277 w 3843378"/>
              <a:gd name="connsiteY32" fmla="*/ 2129592 h 7273692"/>
              <a:gd name="connsiteX33" fmla="*/ 1407810 w 3843378"/>
              <a:gd name="connsiteY33" fmla="*/ 2236078 h 7273692"/>
              <a:gd name="connsiteX34" fmla="*/ 945764 w 3843378"/>
              <a:gd name="connsiteY34" fmla="*/ 3036366 h 7273692"/>
              <a:gd name="connsiteX35" fmla="*/ 839277 w 3843378"/>
              <a:gd name="connsiteY35" fmla="*/ 3064899 h 7273692"/>
              <a:gd name="connsiteX36" fmla="*/ 38989 w 3843378"/>
              <a:gd name="connsiteY36" fmla="*/ 2602853 h 7273692"/>
              <a:gd name="connsiteX37" fmla="*/ 10456 w 3843378"/>
              <a:gd name="connsiteY37" fmla="*/ 2496365 h 7273692"/>
              <a:gd name="connsiteX38" fmla="*/ 472502 w 3843378"/>
              <a:gd name="connsiteY38" fmla="*/ 1696079 h 7273692"/>
              <a:gd name="connsiteX39" fmla="*/ 549648 w 3843378"/>
              <a:gd name="connsiteY39" fmla="*/ 1657679 h 7273692"/>
              <a:gd name="connsiteX40" fmla="*/ 2040500 w 3843378"/>
              <a:gd name="connsiteY40" fmla="*/ 1141 h 7273692"/>
              <a:gd name="connsiteX41" fmla="*/ 2097227 w 3843378"/>
              <a:gd name="connsiteY41" fmla="*/ 20216 h 7273692"/>
              <a:gd name="connsiteX42" fmla="*/ 3644447 w 3843378"/>
              <a:gd name="connsiteY42" fmla="*/ 913504 h 7273692"/>
              <a:gd name="connsiteX43" fmla="*/ 3699612 w 3843378"/>
              <a:gd name="connsiteY43" fmla="*/ 1119380 h 7273692"/>
              <a:gd name="connsiteX44" fmla="*/ 2806324 w 3843378"/>
              <a:gd name="connsiteY44" fmla="*/ 2666600 h 7273692"/>
              <a:gd name="connsiteX45" fmla="*/ 2600447 w 3843378"/>
              <a:gd name="connsiteY45" fmla="*/ 2721764 h 7273692"/>
              <a:gd name="connsiteX46" fmla="*/ 1053227 w 3843378"/>
              <a:gd name="connsiteY46" fmla="*/ 1828477 h 7273692"/>
              <a:gd name="connsiteX47" fmla="*/ 998062 w 3843378"/>
              <a:gd name="connsiteY47" fmla="*/ 1622600 h 7273692"/>
              <a:gd name="connsiteX48" fmla="*/ 1891350 w 3843378"/>
              <a:gd name="connsiteY48" fmla="*/ 75380 h 7273692"/>
              <a:gd name="connsiteX49" fmla="*/ 2040500 w 3843378"/>
              <a:gd name="connsiteY49" fmla="*/ 1141 h 72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43378" h="7273692">
                <a:moveTo>
                  <a:pt x="1186204" y="4532852"/>
                </a:moveTo>
                <a:cubicBezTo>
                  <a:pt x="1205633" y="4535262"/>
                  <a:pt x="1224910" y="4541522"/>
                  <a:pt x="1242931" y="4551927"/>
                </a:cubicBezTo>
                <a:lnTo>
                  <a:pt x="2790151" y="5445215"/>
                </a:lnTo>
                <a:cubicBezTo>
                  <a:pt x="2862236" y="5486833"/>
                  <a:pt x="2886934" y="5579007"/>
                  <a:pt x="2845316" y="5651091"/>
                </a:cubicBezTo>
                <a:lnTo>
                  <a:pt x="1952028" y="7198311"/>
                </a:lnTo>
                <a:cubicBezTo>
                  <a:pt x="1910410" y="7270396"/>
                  <a:pt x="1818236" y="7295094"/>
                  <a:pt x="1746151" y="7253476"/>
                </a:cubicBezTo>
                <a:lnTo>
                  <a:pt x="198931" y="6360188"/>
                </a:lnTo>
                <a:cubicBezTo>
                  <a:pt x="126846" y="6318570"/>
                  <a:pt x="102148" y="6226396"/>
                  <a:pt x="143766" y="6154311"/>
                </a:cubicBezTo>
                <a:lnTo>
                  <a:pt x="1037054" y="4607091"/>
                </a:lnTo>
                <a:cubicBezTo>
                  <a:pt x="1068268" y="4553028"/>
                  <a:pt x="1127919" y="4525619"/>
                  <a:pt x="1186204" y="4532852"/>
                </a:cubicBezTo>
                <a:close/>
                <a:moveTo>
                  <a:pt x="2974760" y="4198925"/>
                </a:moveTo>
                <a:cubicBezTo>
                  <a:pt x="2984809" y="4200172"/>
                  <a:pt x="2994780" y="4203410"/>
                  <a:pt x="3004101" y="4208791"/>
                </a:cubicBezTo>
                <a:lnTo>
                  <a:pt x="3804389" y="4670838"/>
                </a:lnTo>
                <a:cubicBezTo>
                  <a:pt x="3841674" y="4692364"/>
                  <a:pt x="3854448" y="4740040"/>
                  <a:pt x="3832922" y="4777325"/>
                </a:cubicBezTo>
                <a:lnTo>
                  <a:pt x="3370876" y="5577612"/>
                </a:lnTo>
                <a:cubicBezTo>
                  <a:pt x="3349349" y="5614897"/>
                  <a:pt x="3301674" y="5627671"/>
                  <a:pt x="3264389" y="5606145"/>
                </a:cubicBezTo>
                <a:lnTo>
                  <a:pt x="2464101" y="5144099"/>
                </a:lnTo>
                <a:cubicBezTo>
                  <a:pt x="2426816" y="5122572"/>
                  <a:pt x="2414042" y="5074897"/>
                  <a:pt x="2435568" y="5037612"/>
                </a:cubicBezTo>
                <a:lnTo>
                  <a:pt x="2897614" y="4237325"/>
                </a:lnTo>
                <a:cubicBezTo>
                  <a:pt x="2913759" y="4209361"/>
                  <a:pt x="2944613" y="4195184"/>
                  <a:pt x="2974760" y="4198925"/>
                </a:cubicBezTo>
                <a:close/>
                <a:moveTo>
                  <a:pt x="1613352" y="2266995"/>
                </a:moveTo>
                <a:cubicBezTo>
                  <a:pt x="1632781" y="2269406"/>
                  <a:pt x="1652058" y="2275666"/>
                  <a:pt x="1670079" y="2286071"/>
                </a:cubicBezTo>
                <a:lnTo>
                  <a:pt x="3217299" y="3179358"/>
                </a:lnTo>
                <a:cubicBezTo>
                  <a:pt x="3289384" y="3220977"/>
                  <a:pt x="3314082" y="3313151"/>
                  <a:pt x="3272464" y="3385235"/>
                </a:cubicBezTo>
                <a:lnTo>
                  <a:pt x="2379176" y="4932455"/>
                </a:lnTo>
                <a:cubicBezTo>
                  <a:pt x="2337558" y="5004540"/>
                  <a:pt x="2245384" y="5029238"/>
                  <a:pt x="2173299" y="4987620"/>
                </a:cubicBezTo>
                <a:lnTo>
                  <a:pt x="626079" y="4094332"/>
                </a:lnTo>
                <a:cubicBezTo>
                  <a:pt x="553994" y="4052714"/>
                  <a:pt x="529296" y="3960540"/>
                  <a:pt x="570914" y="3888455"/>
                </a:cubicBezTo>
                <a:lnTo>
                  <a:pt x="1464202" y="2341235"/>
                </a:lnTo>
                <a:cubicBezTo>
                  <a:pt x="1495416" y="2287172"/>
                  <a:pt x="1555067" y="2259763"/>
                  <a:pt x="1613352" y="2266995"/>
                </a:cubicBezTo>
                <a:close/>
                <a:moveTo>
                  <a:pt x="549648" y="1657679"/>
                </a:moveTo>
                <a:cubicBezTo>
                  <a:pt x="559697" y="1658926"/>
                  <a:pt x="569668" y="1662164"/>
                  <a:pt x="578989" y="1667546"/>
                </a:cubicBezTo>
                <a:lnTo>
                  <a:pt x="1379277" y="2129592"/>
                </a:lnTo>
                <a:cubicBezTo>
                  <a:pt x="1416562" y="2151118"/>
                  <a:pt x="1429336" y="2198794"/>
                  <a:pt x="1407810" y="2236078"/>
                </a:cubicBezTo>
                <a:lnTo>
                  <a:pt x="945764" y="3036366"/>
                </a:lnTo>
                <a:cubicBezTo>
                  <a:pt x="924237" y="3073650"/>
                  <a:pt x="876562" y="3086425"/>
                  <a:pt x="839277" y="3064899"/>
                </a:cubicBezTo>
                <a:lnTo>
                  <a:pt x="38989" y="2602853"/>
                </a:lnTo>
                <a:cubicBezTo>
                  <a:pt x="1704" y="2581326"/>
                  <a:pt x="-11070" y="2533650"/>
                  <a:pt x="10456" y="2496365"/>
                </a:cubicBezTo>
                <a:lnTo>
                  <a:pt x="472502" y="1696079"/>
                </a:lnTo>
                <a:cubicBezTo>
                  <a:pt x="488647" y="1668115"/>
                  <a:pt x="519501" y="1653938"/>
                  <a:pt x="549648" y="1657679"/>
                </a:cubicBezTo>
                <a:close/>
                <a:moveTo>
                  <a:pt x="2040500" y="1141"/>
                </a:moveTo>
                <a:cubicBezTo>
                  <a:pt x="2059929" y="3551"/>
                  <a:pt x="2079206" y="9811"/>
                  <a:pt x="2097227" y="20216"/>
                </a:cubicBezTo>
                <a:lnTo>
                  <a:pt x="3644447" y="913504"/>
                </a:lnTo>
                <a:cubicBezTo>
                  <a:pt x="3716532" y="955122"/>
                  <a:pt x="3741230" y="1047296"/>
                  <a:pt x="3699612" y="1119380"/>
                </a:cubicBezTo>
                <a:lnTo>
                  <a:pt x="2806324" y="2666600"/>
                </a:lnTo>
                <a:cubicBezTo>
                  <a:pt x="2764706" y="2738684"/>
                  <a:pt x="2672532" y="2763382"/>
                  <a:pt x="2600447" y="2721764"/>
                </a:cubicBezTo>
                <a:lnTo>
                  <a:pt x="1053227" y="1828477"/>
                </a:lnTo>
                <a:cubicBezTo>
                  <a:pt x="981142" y="1786859"/>
                  <a:pt x="956444" y="1694685"/>
                  <a:pt x="998062" y="1622600"/>
                </a:cubicBezTo>
                <a:lnTo>
                  <a:pt x="1891350" y="75380"/>
                </a:lnTo>
                <a:cubicBezTo>
                  <a:pt x="1922563" y="21317"/>
                  <a:pt x="1982215" y="-6092"/>
                  <a:pt x="2040500" y="1141"/>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1" name="图片占位符 20"/>
          <p:cNvSpPr>
            <a:spLocks noGrp="1"/>
          </p:cNvSpPr>
          <p:nvPr>
            <p:ph type="pic" sz="quarter" idx="10"/>
          </p:nvPr>
        </p:nvSpPr>
        <p:spPr>
          <a:xfrm>
            <a:off x="7788211" y="800100"/>
            <a:ext cx="4403790" cy="6057901"/>
          </a:xfrm>
          <a:custGeom>
            <a:avLst/>
            <a:gdLst>
              <a:gd name="connsiteX0" fmla="*/ 4985422 w 4985422"/>
              <a:gd name="connsiteY0" fmla="*/ 4992630 h 6858001"/>
              <a:gd name="connsiteX1" fmla="*/ 4985422 w 4985422"/>
              <a:gd name="connsiteY1" fmla="*/ 6858000 h 6858001"/>
              <a:gd name="connsiteX2" fmla="*/ 3856745 w 4985422"/>
              <a:gd name="connsiteY2" fmla="*/ 6858000 h 6858001"/>
              <a:gd name="connsiteX3" fmla="*/ 3494541 w 4985422"/>
              <a:gd name="connsiteY3" fmla="*/ 6426343 h 6858001"/>
              <a:gd name="connsiteX4" fmla="*/ 3511793 w 4985422"/>
              <a:gd name="connsiteY4" fmla="*/ 6229151 h 6858001"/>
              <a:gd name="connsiteX5" fmla="*/ 4985421 w 4985422"/>
              <a:gd name="connsiteY5" fmla="*/ 1511650 h 6858001"/>
              <a:gd name="connsiteX6" fmla="*/ 4985421 w 4985422"/>
              <a:gd name="connsiteY6" fmla="*/ 4566304 h 6858001"/>
              <a:gd name="connsiteX7" fmla="*/ 2254282 w 4985422"/>
              <a:gd name="connsiteY7" fmla="*/ 6858001 h 6858001"/>
              <a:gd name="connsiteX8" fmla="*/ 1108427 w 4985422"/>
              <a:gd name="connsiteY8" fmla="*/ 6858001 h 6858001"/>
              <a:gd name="connsiteX9" fmla="*/ 261623 w 4985422"/>
              <a:gd name="connsiteY9" fmla="*/ 5848819 h 6858001"/>
              <a:gd name="connsiteX10" fmla="*/ 296882 w 4985422"/>
              <a:gd name="connsiteY10" fmla="*/ 5445802 h 6858001"/>
              <a:gd name="connsiteX11" fmla="*/ 3947392 w 4985422"/>
              <a:gd name="connsiteY11" fmla="*/ 0 h 6858001"/>
              <a:gd name="connsiteX12" fmla="*/ 4985422 w 4985422"/>
              <a:gd name="connsiteY12" fmla="*/ 0 h 6858001"/>
              <a:gd name="connsiteX13" fmla="*/ 4985422 w 4985422"/>
              <a:gd name="connsiteY13" fmla="*/ 1008776 h 6858001"/>
              <a:gd name="connsiteX14" fmla="*/ 980040 w 4985422"/>
              <a:gd name="connsiteY14" fmla="*/ 4369691 h 6858001"/>
              <a:gd name="connsiteX15" fmla="*/ 765402 w 4985422"/>
              <a:gd name="connsiteY15" fmla="*/ 4350913 h 6858001"/>
              <a:gd name="connsiteX16" fmla="*/ 35647 w 4985422"/>
              <a:gd name="connsiteY16" fmla="*/ 3481225 h 6858001"/>
              <a:gd name="connsiteX17" fmla="*/ 54426 w 4985422"/>
              <a:gd name="connsiteY17" fmla="*/ 326658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5422" h="6858001">
                <a:moveTo>
                  <a:pt x="4985422" y="4992630"/>
                </a:moveTo>
                <a:lnTo>
                  <a:pt x="4985422" y="6858000"/>
                </a:lnTo>
                <a:lnTo>
                  <a:pt x="3856745" y="6858000"/>
                </a:lnTo>
                <a:lnTo>
                  <a:pt x="3494541" y="6426343"/>
                </a:lnTo>
                <a:cubicBezTo>
                  <a:pt x="3444852" y="6367126"/>
                  <a:pt x="3452576" y="6278840"/>
                  <a:pt x="3511793" y="6229151"/>
                </a:cubicBezTo>
                <a:close/>
                <a:moveTo>
                  <a:pt x="4985421" y="1511650"/>
                </a:moveTo>
                <a:lnTo>
                  <a:pt x="4985421" y="4566304"/>
                </a:lnTo>
                <a:lnTo>
                  <a:pt x="2254282" y="6858001"/>
                </a:lnTo>
                <a:lnTo>
                  <a:pt x="1108427" y="6858001"/>
                </a:lnTo>
                <a:lnTo>
                  <a:pt x="261623" y="5848819"/>
                </a:lnTo>
                <a:cubicBezTo>
                  <a:pt x="160069" y="5727793"/>
                  <a:pt x="175856" y="5547355"/>
                  <a:pt x="296882" y="5445802"/>
                </a:cubicBezTo>
                <a:close/>
                <a:moveTo>
                  <a:pt x="3947392" y="0"/>
                </a:moveTo>
                <a:lnTo>
                  <a:pt x="4985422" y="0"/>
                </a:lnTo>
                <a:lnTo>
                  <a:pt x="4985422" y="1008776"/>
                </a:lnTo>
                <a:lnTo>
                  <a:pt x="980040" y="4369691"/>
                </a:lnTo>
                <a:cubicBezTo>
                  <a:pt x="915583" y="4423777"/>
                  <a:pt x="819487" y="4415369"/>
                  <a:pt x="765402" y="4350913"/>
                </a:cubicBezTo>
                <a:lnTo>
                  <a:pt x="35647" y="3481225"/>
                </a:lnTo>
                <a:cubicBezTo>
                  <a:pt x="-18438" y="3416769"/>
                  <a:pt x="-10031" y="3320672"/>
                  <a:pt x="54426" y="3266587"/>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15" name="图片占位符 14"/>
          <p:cNvSpPr>
            <a:spLocks noGrp="1"/>
          </p:cNvSpPr>
          <p:nvPr userDrawn="1">
            <p:ph type="pic" sz="quarter" idx="10"/>
          </p:nvPr>
        </p:nvSpPr>
        <p:spPr>
          <a:xfrm>
            <a:off x="412785" y="1938448"/>
            <a:ext cx="4998965" cy="3921456"/>
          </a:xfrm>
          <a:custGeom>
            <a:avLst/>
            <a:gdLst>
              <a:gd name="connsiteX0" fmla="*/ 4523879 w 4998965"/>
              <a:gd name="connsiteY0" fmla="*/ 1527499 h 3921456"/>
              <a:gd name="connsiteX1" fmla="*/ 4569635 w 4998965"/>
              <a:gd name="connsiteY1" fmla="*/ 1554841 h 3921456"/>
              <a:gd name="connsiteX2" fmla="*/ 4985201 w 4998965"/>
              <a:gd name="connsiteY2" fmla="*/ 2113609 h 3921456"/>
              <a:gd name="connsiteX3" fmla="*/ 4970879 w 4998965"/>
              <a:gd name="connsiteY3" fmla="*/ 2211052 h 3921456"/>
              <a:gd name="connsiteX4" fmla="*/ 2787746 w 4998965"/>
              <a:gd name="connsiteY4" fmla="*/ 3834690 h 3921456"/>
              <a:gd name="connsiteX5" fmla="*/ 2690302 w 4998965"/>
              <a:gd name="connsiteY5" fmla="*/ 3820368 h 3921456"/>
              <a:gd name="connsiteX6" fmla="*/ 2274737 w 4998965"/>
              <a:gd name="connsiteY6" fmla="*/ 3261601 h 3921456"/>
              <a:gd name="connsiteX7" fmla="*/ 2289058 w 4998965"/>
              <a:gd name="connsiteY7" fmla="*/ 3164157 h 3921456"/>
              <a:gd name="connsiteX8" fmla="*/ 4472191 w 4998965"/>
              <a:gd name="connsiteY8" fmla="*/ 1540520 h 3921456"/>
              <a:gd name="connsiteX9" fmla="*/ 4523879 w 4998965"/>
              <a:gd name="connsiteY9" fmla="*/ 1527499 h 3921456"/>
              <a:gd name="connsiteX10" fmla="*/ 3850380 w 4998965"/>
              <a:gd name="connsiteY10" fmla="*/ 37089 h 3921456"/>
              <a:gd name="connsiteX11" fmla="*/ 3931729 w 4998965"/>
              <a:gd name="connsiteY11" fmla="*/ 85700 h 3921456"/>
              <a:gd name="connsiteX12" fmla="*/ 4670565 w 4998965"/>
              <a:gd name="connsiteY12" fmla="*/ 1079135 h 3921456"/>
              <a:gd name="connsiteX13" fmla="*/ 4645103 w 4998965"/>
              <a:gd name="connsiteY13" fmla="*/ 1252379 h 3921456"/>
              <a:gd name="connsiteX14" fmla="*/ 1089184 w 4998965"/>
              <a:gd name="connsiteY14" fmla="*/ 3896984 h 3921456"/>
              <a:gd name="connsiteX15" fmla="*/ 915940 w 4998965"/>
              <a:gd name="connsiteY15" fmla="*/ 3871522 h 3921456"/>
              <a:gd name="connsiteX16" fmla="*/ 177103 w 4998965"/>
              <a:gd name="connsiteY16" fmla="*/ 2878087 h 3921456"/>
              <a:gd name="connsiteX17" fmla="*/ 202565 w 4998965"/>
              <a:gd name="connsiteY17" fmla="*/ 2704843 h 3921456"/>
              <a:gd name="connsiteX18" fmla="*/ 3758485 w 4998965"/>
              <a:gd name="connsiteY18" fmla="*/ 60238 h 3921456"/>
              <a:gd name="connsiteX19" fmla="*/ 3850380 w 4998965"/>
              <a:gd name="connsiteY19" fmla="*/ 37089 h 3921456"/>
              <a:gd name="connsiteX20" fmla="*/ 2262907 w 4998965"/>
              <a:gd name="connsiteY20" fmla="*/ 744 h 3921456"/>
              <a:gd name="connsiteX21" fmla="*/ 2308662 w 4998965"/>
              <a:gd name="connsiteY21" fmla="*/ 28086 h 3921456"/>
              <a:gd name="connsiteX22" fmla="*/ 2724228 w 4998965"/>
              <a:gd name="connsiteY22" fmla="*/ 586853 h 3921456"/>
              <a:gd name="connsiteX23" fmla="*/ 2709907 w 4998965"/>
              <a:gd name="connsiteY23" fmla="*/ 684297 h 3921456"/>
              <a:gd name="connsiteX24" fmla="*/ 526774 w 4998965"/>
              <a:gd name="connsiteY24" fmla="*/ 2307935 h 3921456"/>
              <a:gd name="connsiteX25" fmla="*/ 429331 w 4998965"/>
              <a:gd name="connsiteY25" fmla="*/ 2293613 h 3921456"/>
              <a:gd name="connsiteX26" fmla="*/ 13765 w 4998965"/>
              <a:gd name="connsiteY26" fmla="*/ 1734846 h 3921456"/>
              <a:gd name="connsiteX27" fmla="*/ 28086 w 4998965"/>
              <a:gd name="connsiteY27" fmla="*/ 1637402 h 3921456"/>
              <a:gd name="connsiteX28" fmla="*/ 2211219 w 4998965"/>
              <a:gd name="connsiteY28" fmla="*/ 13765 h 3921456"/>
              <a:gd name="connsiteX29" fmla="*/ 2262907 w 4998965"/>
              <a:gd name="connsiteY29" fmla="*/ 744 h 39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98965" h="3921456">
                <a:moveTo>
                  <a:pt x="4523879" y="1527499"/>
                </a:moveTo>
                <a:cubicBezTo>
                  <a:pt x="4541513" y="1530091"/>
                  <a:pt x="4558158" y="1539410"/>
                  <a:pt x="4569635" y="1554841"/>
                </a:cubicBezTo>
                <a:lnTo>
                  <a:pt x="4985201" y="2113609"/>
                </a:lnTo>
                <a:cubicBezTo>
                  <a:pt x="5008154" y="2144472"/>
                  <a:pt x="5001742" y="2188098"/>
                  <a:pt x="4970879" y="2211052"/>
                </a:cubicBezTo>
                <a:lnTo>
                  <a:pt x="2787746" y="3834690"/>
                </a:lnTo>
                <a:cubicBezTo>
                  <a:pt x="2756882" y="3857643"/>
                  <a:pt x="2713256" y="3851231"/>
                  <a:pt x="2690302" y="3820368"/>
                </a:cubicBezTo>
                <a:lnTo>
                  <a:pt x="2274737" y="3261601"/>
                </a:lnTo>
                <a:cubicBezTo>
                  <a:pt x="2251783" y="3230737"/>
                  <a:pt x="2258195" y="3187111"/>
                  <a:pt x="2289058" y="3164157"/>
                </a:cubicBezTo>
                <a:lnTo>
                  <a:pt x="4472191" y="1540520"/>
                </a:lnTo>
                <a:cubicBezTo>
                  <a:pt x="4487623" y="1529043"/>
                  <a:pt x="4506245" y="1524907"/>
                  <a:pt x="4523879" y="1527499"/>
                </a:cubicBezTo>
                <a:close/>
                <a:moveTo>
                  <a:pt x="3850380" y="37089"/>
                </a:moveTo>
                <a:cubicBezTo>
                  <a:pt x="3881731" y="41697"/>
                  <a:pt x="3911324" y="58265"/>
                  <a:pt x="3931729" y="85700"/>
                </a:cubicBezTo>
                <a:lnTo>
                  <a:pt x="4670565" y="1079135"/>
                </a:lnTo>
                <a:cubicBezTo>
                  <a:pt x="4711374" y="1134007"/>
                  <a:pt x="4699974" y="1211570"/>
                  <a:pt x="4645103" y="1252379"/>
                </a:cubicBezTo>
                <a:lnTo>
                  <a:pt x="1089184" y="3896984"/>
                </a:lnTo>
                <a:cubicBezTo>
                  <a:pt x="1034312" y="3937793"/>
                  <a:pt x="956749" y="3926393"/>
                  <a:pt x="915940" y="3871522"/>
                </a:cubicBezTo>
                <a:lnTo>
                  <a:pt x="177103" y="2878087"/>
                </a:lnTo>
                <a:cubicBezTo>
                  <a:pt x="136294" y="2823215"/>
                  <a:pt x="147694" y="2745652"/>
                  <a:pt x="202565" y="2704843"/>
                </a:cubicBezTo>
                <a:lnTo>
                  <a:pt x="3758485" y="60238"/>
                </a:lnTo>
                <a:cubicBezTo>
                  <a:pt x="3785921" y="39834"/>
                  <a:pt x="3819029" y="32481"/>
                  <a:pt x="3850380" y="37089"/>
                </a:cubicBezTo>
                <a:close/>
                <a:moveTo>
                  <a:pt x="2262907" y="744"/>
                </a:moveTo>
                <a:cubicBezTo>
                  <a:pt x="2280541" y="3336"/>
                  <a:pt x="2297186" y="12655"/>
                  <a:pt x="2308662" y="28086"/>
                </a:cubicBezTo>
                <a:lnTo>
                  <a:pt x="2724228" y="586853"/>
                </a:lnTo>
                <a:cubicBezTo>
                  <a:pt x="2747182" y="617717"/>
                  <a:pt x="2740770" y="661343"/>
                  <a:pt x="2709907" y="684297"/>
                </a:cubicBezTo>
                <a:lnTo>
                  <a:pt x="526774" y="2307935"/>
                </a:lnTo>
                <a:cubicBezTo>
                  <a:pt x="495911" y="2330888"/>
                  <a:pt x="452284" y="2324476"/>
                  <a:pt x="429331" y="2293613"/>
                </a:cubicBezTo>
                <a:lnTo>
                  <a:pt x="13765" y="1734846"/>
                </a:lnTo>
                <a:cubicBezTo>
                  <a:pt x="-9189" y="1703982"/>
                  <a:pt x="-2777" y="1660356"/>
                  <a:pt x="28086" y="1637402"/>
                </a:cubicBezTo>
                <a:lnTo>
                  <a:pt x="2211219" y="13765"/>
                </a:lnTo>
                <a:cubicBezTo>
                  <a:pt x="2226651" y="2288"/>
                  <a:pt x="2245273" y="-1847"/>
                  <a:pt x="2262907" y="744"/>
                </a:cubicBezTo>
                <a:close/>
              </a:path>
            </a:pathLst>
          </a:custGeom>
        </p:spPr>
        <p:txBody>
          <a:bodyPr wrap="square">
            <a:noAutofit/>
          </a:body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6_自定义版式">
    <p:spTree>
      <p:nvGrpSpPr>
        <p:cNvPr id="1" name=""/>
        <p:cNvGrpSpPr/>
        <p:nvPr/>
      </p:nvGrpSpPr>
      <p:grpSpPr>
        <a:xfrm>
          <a:off x="0" y="0"/>
          <a:ext cx="0" cy="0"/>
          <a:chOff x="0" y="0"/>
          <a:chExt cx="0" cy="0"/>
        </a:xfrm>
      </p:grpSpPr>
      <p:sp>
        <p:nvSpPr>
          <p:cNvPr id="3" name="图片占位符 8"/>
          <p:cNvSpPr>
            <a:spLocks noGrp="1"/>
          </p:cNvSpPr>
          <p:nvPr>
            <p:ph type="pic" sz="quarter" idx="10"/>
          </p:nvPr>
        </p:nvSpPr>
        <p:spPr>
          <a:xfrm>
            <a:off x="1717531" y="2128660"/>
            <a:ext cx="2687501" cy="2600679"/>
          </a:xfrm>
          <a:custGeom>
            <a:avLst/>
            <a:gdLst>
              <a:gd name="connsiteX0" fmla="*/ 657295 w 2687501"/>
              <a:gd name="connsiteY0" fmla="*/ 350914 h 2600679"/>
              <a:gd name="connsiteX1" fmla="*/ 561105 w 2687501"/>
              <a:gd name="connsiteY1" fmla="*/ 427509 h 2600679"/>
              <a:gd name="connsiteX2" fmla="*/ 561105 w 2687501"/>
              <a:gd name="connsiteY2" fmla="*/ 2167826 h 2600679"/>
              <a:gd name="connsiteX3" fmla="*/ 657295 w 2687501"/>
              <a:gd name="connsiteY3" fmla="*/ 2244421 h 2600679"/>
              <a:gd name="connsiteX4" fmla="*/ 748140 w 2687501"/>
              <a:gd name="connsiteY4" fmla="*/ 2167826 h 2600679"/>
              <a:gd name="connsiteX5" fmla="*/ 748140 w 2687501"/>
              <a:gd name="connsiteY5" fmla="*/ 427509 h 2600679"/>
              <a:gd name="connsiteX6" fmla="*/ 657295 w 2687501"/>
              <a:gd name="connsiteY6" fmla="*/ 350914 h 2600679"/>
              <a:gd name="connsiteX7" fmla="*/ 2054253 w 2687501"/>
              <a:gd name="connsiteY7" fmla="*/ 0 h 2600679"/>
              <a:gd name="connsiteX8" fmla="*/ 2491824 w 2687501"/>
              <a:gd name="connsiteY8" fmla="*/ 108659 h 2600679"/>
              <a:gd name="connsiteX9" fmla="*/ 2678594 w 2687501"/>
              <a:gd name="connsiteY9" fmla="*/ 452447 h 2600679"/>
              <a:gd name="connsiteX10" fmla="*/ 2678594 w 2687501"/>
              <a:gd name="connsiteY10" fmla="*/ 803361 h 2600679"/>
              <a:gd name="connsiteX11" fmla="*/ 2388244 w 2687501"/>
              <a:gd name="connsiteY11" fmla="*/ 1214838 h 2600679"/>
              <a:gd name="connsiteX12" fmla="*/ 2687501 w 2687501"/>
              <a:gd name="connsiteY12" fmla="*/ 1688660 h 2600679"/>
              <a:gd name="connsiteX13" fmla="*/ 2687501 w 2687501"/>
              <a:gd name="connsiteY13" fmla="*/ 2068074 h 2600679"/>
              <a:gd name="connsiteX14" fmla="*/ 2055144 w 2687501"/>
              <a:gd name="connsiteY14" fmla="*/ 2600679 h 2600679"/>
              <a:gd name="connsiteX15" fmla="*/ 1413881 w 2687501"/>
              <a:gd name="connsiteY15" fmla="*/ 2116169 h 2600679"/>
              <a:gd name="connsiteX16" fmla="*/ 1413881 w 2687501"/>
              <a:gd name="connsiteY16" fmla="*/ 1506969 h 2600679"/>
              <a:gd name="connsiteX17" fmla="*/ 1928672 w 2687501"/>
              <a:gd name="connsiteY17" fmla="*/ 1506969 h 2600679"/>
              <a:gd name="connsiteX18" fmla="*/ 1928672 w 2687501"/>
              <a:gd name="connsiteY18" fmla="*/ 2112606 h 2600679"/>
              <a:gd name="connsiteX19" fmla="*/ 2030206 w 2687501"/>
              <a:gd name="connsiteY19" fmla="*/ 2207014 h 2600679"/>
              <a:gd name="connsiteX20" fmla="*/ 2131739 w 2687501"/>
              <a:gd name="connsiteY20" fmla="*/ 2112606 h 2600679"/>
              <a:gd name="connsiteX21" fmla="*/ 2131739 w 2687501"/>
              <a:gd name="connsiteY21" fmla="*/ 1521219 h 2600679"/>
              <a:gd name="connsiteX22" fmla="*/ 2080972 w 2687501"/>
              <a:gd name="connsiteY22" fmla="*/ 1383169 h 2600679"/>
              <a:gd name="connsiteX23" fmla="*/ 1891266 w 2687501"/>
              <a:gd name="connsiteY23" fmla="*/ 1346653 h 2600679"/>
              <a:gd name="connsiteX24" fmla="*/ 1891266 w 2687501"/>
              <a:gd name="connsiteY24" fmla="*/ 1058085 h 2600679"/>
              <a:gd name="connsiteX25" fmla="*/ 2131739 w 2687501"/>
              <a:gd name="connsiteY25" fmla="*/ 908457 h 2600679"/>
              <a:gd name="connsiteX26" fmla="*/ 2131739 w 2687501"/>
              <a:gd name="connsiteY26" fmla="*/ 456010 h 2600679"/>
              <a:gd name="connsiteX27" fmla="*/ 2030206 w 2687501"/>
              <a:gd name="connsiteY27" fmla="*/ 379415 h 2600679"/>
              <a:gd name="connsiteX28" fmla="*/ 1925110 w 2687501"/>
              <a:gd name="connsiteY28" fmla="*/ 456010 h 2600679"/>
              <a:gd name="connsiteX29" fmla="*/ 1925110 w 2687501"/>
              <a:gd name="connsiteY29" fmla="*/ 926269 h 2600679"/>
              <a:gd name="connsiteX30" fmla="*/ 1428131 w 2687501"/>
              <a:gd name="connsiteY30" fmla="*/ 926269 h 2600679"/>
              <a:gd name="connsiteX31" fmla="*/ 1428131 w 2687501"/>
              <a:gd name="connsiteY31" fmla="*/ 452447 h 2600679"/>
              <a:gd name="connsiteX32" fmla="*/ 2054253 w 2687501"/>
              <a:gd name="connsiteY32" fmla="*/ 0 h 2600679"/>
              <a:gd name="connsiteX33" fmla="*/ 660857 w 2687501"/>
              <a:gd name="connsiteY33" fmla="*/ 0 h 2600679"/>
              <a:gd name="connsiteX34" fmla="*/ 1309245 w 2687501"/>
              <a:gd name="connsiteY34" fmla="*/ 493417 h 2600679"/>
              <a:gd name="connsiteX35" fmla="*/ 1309245 w 2687501"/>
              <a:gd name="connsiteY35" fmla="*/ 2137544 h 2600679"/>
              <a:gd name="connsiteX36" fmla="*/ 1126664 w 2687501"/>
              <a:gd name="connsiteY36" fmla="*/ 2479551 h 2600679"/>
              <a:gd name="connsiteX37" fmla="*/ 657295 w 2687501"/>
              <a:gd name="connsiteY37" fmla="*/ 2600679 h 2600679"/>
              <a:gd name="connsiteX38" fmla="*/ 180800 w 2687501"/>
              <a:gd name="connsiteY38" fmla="*/ 2481333 h 2600679"/>
              <a:gd name="connsiteX39" fmla="*/ 0 w 2687501"/>
              <a:gd name="connsiteY39" fmla="*/ 2141107 h 2600679"/>
              <a:gd name="connsiteX40" fmla="*/ 0 w 2687501"/>
              <a:gd name="connsiteY40" fmla="*/ 496979 h 2600679"/>
              <a:gd name="connsiteX41" fmla="*/ 660857 w 2687501"/>
              <a:gd name="connsiteY41"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87501" h="2600679">
                <a:moveTo>
                  <a:pt x="657295" y="350914"/>
                </a:moveTo>
                <a:cubicBezTo>
                  <a:pt x="593168" y="350914"/>
                  <a:pt x="561105" y="376446"/>
                  <a:pt x="561105" y="427509"/>
                </a:cubicBezTo>
                <a:lnTo>
                  <a:pt x="561105" y="2167826"/>
                </a:lnTo>
                <a:cubicBezTo>
                  <a:pt x="561105" y="2218890"/>
                  <a:pt x="593168" y="2244421"/>
                  <a:pt x="657295" y="2244421"/>
                </a:cubicBezTo>
                <a:cubicBezTo>
                  <a:pt x="717858" y="2244421"/>
                  <a:pt x="748140" y="2218890"/>
                  <a:pt x="748140" y="2167826"/>
                </a:cubicBezTo>
                <a:lnTo>
                  <a:pt x="748140" y="427509"/>
                </a:lnTo>
                <a:cubicBezTo>
                  <a:pt x="748140" y="376446"/>
                  <a:pt x="717858" y="350914"/>
                  <a:pt x="657295" y="350914"/>
                </a:cubicBezTo>
                <a:close/>
                <a:moveTo>
                  <a:pt x="2054253" y="0"/>
                </a:moveTo>
                <a:cubicBezTo>
                  <a:pt x="2221453" y="0"/>
                  <a:pt x="2367310" y="36220"/>
                  <a:pt x="2491824" y="108659"/>
                </a:cubicBezTo>
                <a:cubicBezTo>
                  <a:pt x="2616337" y="181098"/>
                  <a:pt x="2678594" y="295694"/>
                  <a:pt x="2678594" y="452447"/>
                </a:cubicBezTo>
                <a:lnTo>
                  <a:pt x="2678594" y="803361"/>
                </a:lnTo>
                <a:cubicBezTo>
                  <a:pt x="2678594" y="1007615"/>
                  <a:pt x="2581811" y="1144774"/>
                  <a:pt x="2388244" y="1214838"/>
                </a:cubicBezTo>
                <a:cubicBezTo>
                  <a:pt x="2587749" y="1273027"/>
                  <a:pt x="2687501" y="1430967"/>
                  <a:pt x="2687501" y="1688660"/>
                </a:cubicBezTo>
                <a:lnTo>
                  <a:pt x="2687501" y="2068074"/>
                </a:lnTo>
                <a:cubicBezTo>
                  <a:pt x="2687501" y="2423144"/>
                  <a:pt x="2476715" y="2600679"/>
                  <a:pt x="2055144" y="2600679"/>
                </a:cubicBezTo>
                <a:cubicBezTo>
                  <a:pt x="1627635" y="2600679"/>
                  <a:pt x="1413881" y="2439176"/>
                  <a:pt x="1413881" y="2116169"/>
                </a:cubicBezTo>
                <a:lnTo>
                  <a:pt x="1413881" y="1506969"/>
                </a:lnTo>
                <a:lnTo>
                  <a:pt x="1928672" y="1506969"/>
                </a:lnTo>
                <a:lnTo>
                  <a:pt x="1928672" y="2112606"/>
                </a:lnTo>
                <a:cubicBezTo>
                  <a:pt x="1928672" y="2175545"/>
                  <a:pt x="1962517" y="2207014"/>
                  <a:pt x="2030206" y="2207014"/>
                </a:cubicBezTo>
                <a:cubicBezTo>
                  <a:pt x="2097895" y="2207014"/>
                  <a:pt x="2131739" y="2175545"/>
                  <a:pt x="2131739" y="2112606"/>
                </a:cubicBezTo>
                <a:lnTo>
                  <a:pt x="2131739" y="1521219"/>
                </a:lnTo>
                <a:cubicBezTo>
                  <a:pt x="2131739" y="1453530"/>
                  <a:pt x="2114817" y="1407514"/>
                  <a:pt x="2080972" y="1383169"/>
                </a:cubicBezTo>
                <a:cubicBezTo>
                  <a:pt x="2047128" y="1358825"/>
                  <a:pt x="1983892" y="1346653"/>
                  <a:pt x="1891266" y="1346653"/>
                </a:cubicBezTo>
                <a:lnTo>
                  <a:pt x="1891266" y="1058085"/>
                </a:lnTo>
                <a:cubicBezTo>
                  <a:pt x="2051581" y="1058085"/>
                  <a:pt x="2131739" y="1008209"/>
                  <a:pt x="2131739" y="908457"/>
                </a:cubicBezTo>
                <a:lnTo>
                  <a:pt x="2131739" y="456010"/>
                </a:lnTo>
                <a:cubicBezTo>
                  <a:pt x="2131739" y="404946"/>
                  <a:pt x="2097895" y="379415"/>
                  <a:pt x="2030206" y="379415"/>
                </a:cubicBezTo>
                <a:cubicBezTo>
                  <a:pt x="1960142" y="379415"/>
                  <a:pt x="1925110" y="404946"/>
                  <a:pt x="1925110" y="456010"/>
                </a:cubicBezTo>
                <a:lnTo>
                  <a:pt x="1925110" y="926269"/>
                </a:lnTo>
                <a:lnTo>
                  <a:pt x="1428131" y="926269"/>
                </a:lnTo>
                <a:lnTo>
                  <a:pt x="1428131" y="452447"/>
                </a:lnTo>
                <a:cubicBezTo>
                  <a:pt x="1428131" y="150816"/>
                  <a:pt x="1636838" y="0"/>
                  <a:pt x="2054253" y="0"/>
                </a:cubicBezTo>
                <a:close/>
                <a:moveTo>
                  <a:pt x="660857" y="0"/>
                </a:moveTo>
                <a:cubicBezTo>
                  <a:pt x="1093116" y="0"/>
                  <a:pt x="1309245" y="164473"/>
                  <a:pt x="1309245" y="493417"/>
                </a:cubicBezTo>
                <a:lnTo>
                  <a:pt x="1309245" y="2137544"/>
                </a:lnTo>
                <a:cubicBezTo>
                  <a:pt x="1309245" y="2284797"/>
                  <a:pt x="1248385" y="2398800"/>
                  <a:pt x="1126664" y="2479551"/>
                </a:cubicBezTo>
                <a:cubicBezTo>
                  <a:pt x="1004942" y="2560303"/>
                  <a:pt x="848486" y="2600679"/>
                  <a:pt x="657295" y="2600679"/>
                </a:cubicBezTo>
                <a:cubicBezTo>
                  <a:pt x="460166" y="2600679"/>
                  <a:pt x="301334" y="2560897"/>
                  <a:pt x="180800" y="2481333"/>
                </a:cubicBezTo>
                <a:cubicBezTo>
                  <a:pt x="60267" y="2401768"/>
                  <a:pt x="0" y="2288360"/>
                  <a:pt x="0" y="2141107"/>
                </a:cubicBezTo>
                <a:lnTo>
                  <a:pt x="0" y="496979"/>
                </a:lnTo>
                <a:cubicBezTo>
                  <a:pt x="0" y="165660"/>
                  <a:pt x="220286" y="0"/>
                  <a:pt x="660857" y="0"/>
                </a:cubicBezTo>
                <a:close/>
              </a:path>
            </a:pathLst>
          </a:custGeom>
        </p:spPr>
        <p:txBody>
          <a:bodyPr wrap="square">
            <a:noAutofit/>
          </a:bodyPr>
          <a:lstStyle/>
          <a:p>
            <a:endParaRPr lang="zh-CN" altLang="en-US"/>
          </a:p>
        </p:txBody>
      </p:sp>
      <p:pic>
        <p:nvPicPr>
          <p:cNvPr id="5" name="图片 4"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3" name="图片占位符 22"/>
          <p:cNvSpPr>
            <a:spLocks noGrp="1"/>
          </p:cNvSpPr>
          <p:nvPr userDrawn="1">
            <p:ph type="pic" sz="quarter" idx="10"/>
          </p:nvPr>
        </p:nvSpPr>
        <p:spPr>
          <a:xfrm>
            <a:off x="6230470" y="1344706"/>
            <a:ext cx="5162927" cy="2340000"/>
          </a:xfrm>
          <a:custGeom>
            <a:avLst/>
            <a:gdLst>
              <a:gd name="connsiteX0" fmla="*/ 5158986 w 5162927"/>
              <a:gd name="connsiteY0" fmla="*/ 0 h 2340000"/>
              <a:gd name="connsiteX1" fmla="*/ 5162927 w 5162927"/>
              <a:gd name="connsiteY1" fmla="*/ 0 h 2340000"/>
              <a:gd name="connsiteX2" fmla="*/ 5162927 w 5162927"/>
              <a:gd name="connsiteY2" fmla="*/ 2340000 h 2340000"/>
              <a:gd name="connsiteX3" fmla="*/ 3807986 w 5162927"/>
              <a:gd name="connsiteY3" fmla="*/ 2340000 h 2340000"/>
              <a:gd name="connsiteX4" fmla="*/ 1471177 w 5162927"/>
              <a:gd name="connsiteY4" fmla="*/ 0 h 2340000"/>
              <a:gd name="connsiteX5" fmla="*/ 5077876 w 5162927"/>
              <a:gd name="connsiteY5" fmla="*/ 0 h 2340000"/>
              <a:gd name="connsiteX6" fmla="*/ 3726876 w 5162927"/>
              <a:gd name="connsiteY6" fmla="*/ 2340000 h 2340000"/>
              <a:gd name="connsiteX7" fmla="*/ 120178 w 5162927"/>
              <a:gd name="connsiteY7" fmla="*/ 2340000 h 2340000"/>
              <a:gd name="connsiteX8" fmla="*/ 0 w 5162927"/>
              <a:gd name="connsiteY8" fmla="*/ 0 h 2340000"/>
              <a:gd name="connsiteX9" fmla="*/ 1390066 w 5162927"/>
              <a:gd name="connsiteY9" fmla="*/ 0 h 2340000"/>
              <a:gd name="connsiteX10" fmla="*/ 39066 w 5162927"/>
              <a:gd name="connsiteY10" fmla="*/ 2340000 h 2340000"/>
              <a:gd name="connsiteX11" fmla="*/ 0 w 5162927"/>
              <a:gd name="connsiteY11"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2927" h="2340000">
                <a:moveTo>
                  <a:pt x="5158986" y="0"/>
                </a:moveTo>
                <a:lnTo>
                  <a:pt x="5162927" y="0"/>
                </a:lnTo>
                <a:lnTo>
                  <a:pt x="5162927" y="2340000"/>
                </a:lnTo>
                <a:lnTo>
                  <a:pt x="3807986" y="2340000"/>
                </a:lnTo>
                <a:close/>
                <a:moveTo>
                  <a:pt x="1471177" y="0"/>
                </a:moveTo>
                <a:lnTo>
                  <a:pt x="5077876" y="0"/>
                </a:lnTo>
                <a:lnTo>
                  <a:pt x="3726876" y="2340000"/>
                </a:lnTo>
                <a:lnTo>
                  <a:pt x="120178" y="2340000"/>
                </a:lnTo>
                <a:close/>
                <a:moveTo>
                  <a:pt x="0" y="0"/>
                </a:moveTo>
                <a:lnTo>
                  <a:pt x="1390066" y="0"/>
                </a:lnTo>
                <a:lnTo>
                  <a:pt x="39066" y="2340000"/>
                </a:lnTo>
                <a:lnTo>
                  <a:pt x="0" y="2340000"/>
                </a:lnTo>
                <a:close/>
              </a:path>
            </a:pathLst>
          </a:custGeom>
        </p:spPr>
        <p:txBody>
          <a:bodyPr wrap="square">
            <a:noAutofit/>
          </a:bodyPr>
          <a:lstStyle/>
          <a:p>
            <a:endParaRPr lang="zh-CN" altLang="en-US" dirty="0"/>
          </a:p>
        </p:txBody>
      </p:sp>
      <p:sp>
        <p:nvSpPr>
          <p:cNvPr id="26" name="图片占位符 25"/>
          <p:cNvSpPr>
            <a:spLocks noGrp="1"/>
          </p:cNvSpPr>
          <p:nvPr userDrawn="1">
            <p:ph type="pic" sz="quarter" idx="11"/>
          </p:nvPr>
        </p:nvSpPr>
        <p:spPr>
          <a:xfrm>
            <a:off x="797858" y="3971578"/>
            <a:ext cx="5162927" cy="2340000"/>
          </a:xfrm>
          <a:custGeom>
            <a:avLst/>
            <a:gdLst>
              <a:gd name="connsiteX0" fmla="*/ 3772861 w 5162927"/>
              <a:gd name="connsiteY0" fmla="*/ 0 h 2340000"/>
              <a:gd name="connsiteX1" fmla="*/ 5162927 w 5162927"/>
              <a:gd name="connsiteY1" fmla="*/ 0 h 2340000"/>
              <a:gd name="connsiteX2" fmla="*/ 5162927 w 5162927"/>
              <a:gd name="connsiteY2" fmla="*/ 2340000 h 2340000"/>
              <a:gd name="connsiteX3" fmla="*/ 5123861 w 5162927"/>
              <a:gd name="connsiteY3" fmla="*/ 2340000 h 2340000"/>
              <a:gd name="connsiteX4" fmla="*/ 85052 w 5162927"/>
              <a:gd name="connsiteY4" fmla="*/ 0 h 2340000"/>
              <a:gd name="connsiteX5" fmla="*/ 3691751 w 5162927"/>
              <a:gd name="connsiteY5" fmla="*/ 0 h 2340000"/>
              <a:gd name="connsiteX6" fmla="*/ 5042750 w 5162927"/>
              <a:gd name="connsiteY6" fmla="*/ 2340000 h 2340000"/>
              <a:gd name="connsiteX7" fmla="*/ 1436051 w 5162927"/>
              <a:gd name="connsiteY7" fmla="*/ 2340000 h 2340000"/>
              <a:gd name="connsiteX8" fmla="*/ 0 w 5162927"/>
              <a:gd name="connsiteY8" fmla="*/ 0 h 2340000"/>
              <a:gd name="connsiteX9" fmla="*/ 3941 w 5162927"/>
              <a:gd name="connsiteY9" fmla="*/ 0 h 2340000"/>
              <a:gd name="connsiteX10" fmla="*/ 1354941 w 5162927"/>
              <a:gd name="connsiteY10" fmla="*/ 2340000 h 2340000"/>
              <a:gd name="connsiteX11" fmla="*/ 0 w 5162927"/>
              <a:gd name="connsiteY11"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2927" h="2340000">
                <a:moveTo>
                  <a:pt x="3772861" y="0"/>
                </a:moveTo>
                <a:lnTo>
                  <a:pt x="5162927" y="0"/>
                </a:lnTo>
                <a:lnTo>
                  <a:pt x="5162927" y="2340000"/>
                </a:lnTo>
                <a:lnTo>
                  <a:pt x="5123861" y="2340000"/>
                </a:lnTo>
                <a:close/>
                <a:moveTo>
                  <a:pt x="85052" y="0"/>
                </a:moveTo>
                <a:lnTo>
                  <a:pt x="3691751" y="0"/>
                </a:lnTo>
                <a:lnTo>
                  <a:pt x="5042750" y="2340000"/>
                </a:lnTo>
                <a:lnTo>
                  <a:pt x="1436051" y="2340000"/>
                </a:lnTo>
                <a:close/>
                <a:moveTo>
                  <a:pt x="0" y="0"/>
                </a:moveTo>
                <a:lnTo>
                  <a:pt x="3941" y="0"/>
                </a:lnTo>
                <a:lnTo>
                  <a:pt x="1354941" y="2340000"/>
                </a:lnTo>
                <a:lnTo>
                  <a:pt x="0" y="2340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5" name="图片占位符 24"/>
          <p:cNvSpPr>
            <a:spLocks noGrp="1"/>
          </p:cNvSpPr>
          <p:nvPr>
            <p:ph type="pic" sz="quarter" idx="10"/>
          </p:nvPr>
        </p:nvSpPr>
        <p:spPr>
          <a:xfrm>
            <a:off x="5753335" y="1288907"/>
            <a:ext cx="5342964" cy="5109885"/>
          </a:xfrm>
          <a:custGeom>
            <a:avLst/>
            <a:gdLst>
              <a:gd name="connsiteX0" fmla="*/ 1433291 w 5342964"/>
              <a:gd name="connsiteY0" fmla="*/ 3092826 h 5109885"/>
              <a:gd name="connsiteX1" fmla="*/ 2538073 w 5342964"/>
              <a:gd name="connsiteY1" fmla="*/ 3092826 h 5109885"/>
              <a:gd name="connsiteX2" fmla="*/ 2599764 w 5342964"/>
              <a:gd name="connsiteY2" fmla="*/ 3154517 h 5109885"/>
              <a:gd name="connsiteX3" fmla="*/ 2599764 w 5342964"/>
              <a:gd name="connsiteY3" fmla="*/ 5048194 h 5109885"/>
              <a:gd name="connsiteX4" fmla="*/ 2538073 w 5342964"/>
              <a:gd name="connsiteY4" fmla="*/ 5109885 h 5109885"/>
              <a:gd name="connsiteX5" fmla="*/ 1433291 w 5342964"/>
              <a:gd name="connsiteY5" fmla="*/ 5109885 h 5109885"/>
              <a:gd name="connsiteX6" fmla="*/ 1371600 w 5342964"/>
              <a:gd name="connsiteY6" fmla="*/ 5048194 h 5109885"/>
              <a:gd name="connsiteX7" fmla="*/ 1371600 w 5342964"/>
              <a:gd name="connsiteY7" fmla="*/ 3154517 h 5109885"/>
              <a:gd name="connsiteX8" fmla="*/ 1433291 w 5342964"/>
              <a:gd name="connsiteY8" fmla="*/ 3092826 h 5109885"/>
              <a:gd name="connsiteX9" fmla="*/ 2804891 w 5342964"/>
              <a:gd name="connsiteY9" fmla="*/ 2631141 h 5109885"/>
              <a:gd name="connsiteX10" fmla="*/ 3909673 w 5342964"/>
              <a:gd name="connsiteY10" fmla="*/ 2631141 h 5109885"/>
              <a:gd name="connsiteX11" fmla="*/ 3971364 w 5342964"/>
              <a:gd name="connsiteY11" fmla="*/ 2692832 h 5109885"/>
              <a:gd name="connsiteX12" fmla="*/ 3971364 w 5342964"/>
              <a:gd name="connsiteY12" fmla="*/ 4586509 h 5109885"/>
              <a:gd name="connsiteX13" fmla="*/ 3909673 w 5342964"/>
              <a:gd name="connsiteY13" fmla="*/ 4648200 h 5109885"/>
              <a:gd name="connsiteX14" fmla="*/ 2804891 w 5342964"/>
              <a:gd name="connsiteY14" fmla="*/ 4648200 h 5109885"/>
              <a:gd name="connsiteX15" fmla="*/ 2743200 w 5342964"/>
              <a:gd name="connsiteY15" fmla="*/ 4586509 h 5109885"/>
              <a:gd name="connsiteX16" fmla="*/ 2743200 w 5342964"/>
              <a:gd name="connsiteY16" fmla="*/ 2692832 h 5109885"/>
              <a:gd name="connsiteX17" fmla="*/ 2804891 w 5342964"/>
              <a:gd name="connsiteY17" fmla="*/ 2631141 h 5109885"/>
              <a:gd name="connsiteX18" fmla="*/ 4176491 w 5342964"/>
              <a:gd name="connsiteY18" fmla="*/ 2151527 h 5109885"/>
              <a:gd name="connsiteX19" fmla="*/ 5281273 w 5342964"/>
              <a:gd name="connsiteY19" fmla="*/ 2151527 h 5109885"/>
              <a:gd name="connsiteX20" fmla="*/ 5342964 w 5342964"/>
              <a:gd name="connsiteY20" fmla="*/ 2213218 h 5109885"/>
              <a:gd name="connsiteX21" fmla="*/ 5342964 w 5342964"/>
              <a:gd name="connsiteY21" fmla="*/ 4106895 h 5109885"/>
              <a:gd name="connsiteX22" fmla="*/ 5281273 w 5342964"/>
              <a:gd name="connsiteY22" fmla="*/ 4168586 h 5109885"/>
              <a:gd name="connsiteX23" fmla="*/ 4176491 w 5342964"/>
              <a:gd name="connsiteY23" fmla="*/ 4168586 h 5109885"/>
              <a:gd name="connsiteX24" fmla="*/ 4114800 w 5342964"/>
              <a:gd name="connsiteY24" fmla="*/ 4106895 h 5109885"/>
              <a:gd name="connsiteX25" fmla="*/ 4114800 w 5342964"/>
              <a:gd name="connsiteY25" fmla="*/ 2213218 h 5109885"/>
              <a:gd name="connsiteX26" fmla="*/ 4176491 w 5342964"/>
              <a:gd name="connsiteY26" fmla="*/ 2151527 h 5109885"/>
              <a:gd name="connsiteX27" fmla="*/ 61691 w 5342964"/>
              <a:gd name="connsiteY27" fmla="*/ 2115673 h 5109885"/>
              <a:gd name="connsiteX28" fmla="*/ 1166473 w 5342964"/>
              <a:gd name="connsiteY28" fmla="*/ 2115673 h 5109885"/>
              <a:gd name="connsiteX29" fmla="*/ 1228164 w 5342964"/>
              <a:gd name="connsiteY29" fmla="*/ 2177364 h 5109885"/>
              <a:gd name="connsiteX30" fmla="*/ 1228164 w 5342964"/>
              <a:gd name="connsiteY30" fmla="*/ 4071041 h 5109885"/>
              <a:gd name="connsiteX31" fmla="*/ 1166473 w 5342964"/>
              <a:gd name="connsiteY31" fmla="*/ 4132732 h 5109885"/>
              <a:gd name="connsiteX32" fmla="*/ 61691 w 5342964"/>
              <a:gd name="connsiteY32" fmla="*/ 4132732 h 5109885"/>
              <a:gd name="connsiteX33" fmla="*/ 0 w 5342964"/>
              <a:gd name="connsiteY33" fmla="*/ 4071041 h 5109885"/>
              <a:gd name="connsiteX34" fmla="*/ 0 w 5342964"/>
              <a:gd name="connsiteY34" fmla="*/ 2177364 h 5109885"/>
              <a:gd name="connsiteX35" fmla="*/ 61691 w 5342964"/>
              <a:gd name="connsiteY35" fmla="*/ 2115673 h 5109885"/>
              <a:gd name="connsiteX36" fmla="*/ 1433291 w 5342964"/>
              <a:gd name="connsiteY36" fmla="*/ 941299 h 5109885"/>
              <a:gd name="connsiteX37" fmla="*/ 2538073 w 5342964"/>
              <a:gd name="connsiteY37" fmla="*/ 941299 h 5109885"/>
              <a:gd name="connsiteX38" fmla="*/ 2599764 w 5342964"/>
              <a:gd name="connsiteY38" fmla="*/ 1002990 h 5109885"/>
              <a:gd name="connsiteX39" fmla="*/ 2599764 w 5342964"/>
              <a:gd name="connsiteY39" fmla="*/ 2896667 h 5109885"/>
              <a:gd name="connsiteX40" fmla="*/ 2538073 w 5342964"/>
              <a:gd name="connsiteY40" fmla="*/ 2958358 h 5109885"/>
              <a:gd name="connsiteX41" fmla="*/ 1433291 w 5342964"/>
              <a:gd name="connsiteY41" fmla="*/ 2958358 h 5109885"/>
              <a:gd name="connsiteX42" fmla="*/ 1371600 w 5342964"/>
              <a:gd name="connsiteY42" fmla="*/ 2896667 h 5109885"/>
              <a:gd name="connsiteX43" fmla="*/ 1371600 w 5342964"/>
              <a:gd name="connsiteY43" fmla="*/ 1002990 h 5109885"/>
              <a:gd name="connsiteX44" fmla="*/ 1433291 w 5342964"/>
              <a:gd name="connsiteY44" fmla="*/ 941299 h 5109885"/>
              <a:gd name="connsiteX45" fmla="*/ 2804891 w 5342964"/>
              <a:gd name="connsiteY45" fmla="*/ 479614 h 5109885"/>
              <a:gd name="connsiteX46" fmla="*/ 3909673 w 5342964"/>
              <a:gd name="connsiteY46" fmla="*/ 479614 h 5109885"/>
              <a:gd name="connsiteX47" fmla="*/ 3971364 w 5342964"/>
              <a:gd name="connsiteY47" fmla="*/ 541305 h 5109885"/>
              <a:gd name="connsiteX48" fmla="*/ 3971364 w 5342964"/>
              <a:gd name="connsiteY48" fmla="*/ 2434982 h 5109885"/>
              <a:gd name="connsiteX49" fmla="*/ 3909673 w 5342964"/>
              <a:gd name="connsiteY49" fmla="*/ 2496673 h 5109885"/>
              <a:gd name="connsiteX50" fmla="*/ 2804891 w 5342964"/>
              <a:gd name="connsiteY50" fmla="*/ 2496673 h 5109885"/>
              <a:gd name="connsiteX51" fmla="*/ 2743200 w 5342964"/>
              <a:gd name="connsiteY51" fmla="*/ 2434982 h 5109885"/>
              <a:gd name="connsiteX52" fmla="*/ 2743200 w 5342964"/>
              <a:gd name="connsiteY52" fmla="*/ 541305 h 5109885"/>
              <a:gd name="connsiteX53" fmla="*/ 2804891 w 5342964"/>
              <a:gd name="connsiteY53" fmla="*/ 479614 h 5109885"/>
              <a:gd name="connsiteX54" fmla="*/ 4176491 w 5342964"/>
              <a:gd name="connsiteY54" fmla="*/ 0 h 5109885"/>
              <a:gd name="connsiteX55" fmla="*/ 5281273 w 5342964"/>
              <a:gd name="connsiteY55" fmla="*/ 0 h 5109885"/>
              <a:gd name="connsiteX56" fmla="*/ 5342964 w 5342964"/>
              <a:gd name="connsiteY56" fmla="*/ 61691 h 5109885"/>
              <a:gd name="connsiteX57" fmla="*/ 5342964 w 5342964"/>
              <a:gd name="connsiteY57" fmla="*/ 1955368 h 5109885"/>
              <a:gd name="connsiteX58" fmla="*/ 5281273 w 5342964"/>
              <a:gd name="connsiteY58" fmla="*/ 2017059 h 5109885"/>
              <a:gd name="connsiteX59" fmla="*/ 4176491 w 5342964"/>
              <a:gd name="connsiteY59" fmla="*/ 2017059 h 5109885"/>
              <a:gd name="connsiteX60" fmla="*/ 4114800 w 5342964"/>
              <a:gd name="connsiteY60" fmla="*/ 1955368 h 5109885"/>
              <a:gd name="connsiteX61" fmla="*/ 4114800 w 5342964"/>
              <a:gd name="connsiteY61" fmla="*/ 61691 h 5109885"/>
              <a:gd name="connsiteX62" fmla="*/ 4176491 w 5342964"/>
              <a:gd name="connsiteY62" fmla="*/ 0 h 510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42964" h="5109885">
                <a:moveTo>
                  <a:pt x="1433291" y="3092826"/>
                </a:moveTo>
                <a:lnTo>
                  <a:pt x="2538073" y="3092826"/>
                </a:lnTo>
                <a:cubicBezTo>
                  <a:pt x="2572144" y="3092826"/>
                  <a:pt x="2599764" y="3120446"/>
                  <a:pt x="2599764" y="3154517"/>
                </a:cubicBezTo>
                <a:lnTo>
                  <a:pt x="2599764" y="5048194"/>
                </a:lnTo>
                <a:cubicBezTo>
                  <a:pt x="2599764" y="5082265"/>
                  <a:pt x="2572144" y="5109885"/>
                  <a:pt x="2538073" y="5109885"/>
                </a:cubicBezTo>
                <a:lnTo>
                  <a:pt x="1433291" y="5109885"/>
                </a:lnTo>
                <a:cubicBezTo>
                  <a:pt x="1399220" y="5109885"/>
                  <a:pt x="1371600" y="5082265"/>
                  <a:pt x="1371600" y="5048194"/>
                </a:cubicBezTo>
                <a:lnTo>
                  <a:pt x="1371600" y="3154517"/>
                </a:lnTo>
                <a:cubicBezTo>
                  <a:pt x="1371600" y="3120446"/>
                  <a:pt x="1399220" y="3092826"/>
                  <a:pt x="1433291" y="3092826"/>
                </a:cubicBezTo>
                <a:close/>
                <a:moveTo>
                  <a:pt x="2804891" y="2631141"/>
                </a:moveTo>
                <a:lnTo>
                  <a:pt x="3909673" y="2631141"/>
                </a:lnTo>
                <a:cubicBezTo>
                  <a:pt x="3943744" y="2631141"/>
                  <a:pt x="3971364" y="2658761"/>
                  <a:pt x="3971364" y="2692832"/>
                </a:cubicBezTo>
                <a:lnTo>
                  <a:pt x="3971364" y="4586509"/>
                </a:lnTo>
                <a:cubicBezTo>
                  <a:pt x="3971364" y="4620580"/>
                  <a:pt x="3943744" y="4648200"/>
                  <a:pt x="3909673" y="4648200"/>
                </a:cubicBezTo>
                <a:lnTo>
                  <a:pt x="2804891" y="4648200"/>
                </a:lnTo>
                <a:cubicBezTo>
                  <a:pt x="2770820" y="4648200"/>
                  <a:pt x="2743200" y="4620580"/>
                  <a:pt x="2743200" y="4586509"/>
                </a:cubicBezTo>
                <a:lnTo>
                  <a:pt x="2743200" y="2692832"/>
                </a:lnTo>
                <a:cubicBezTo>
                  <a:pt x="2743200" y="2658761"/>
                  <a:pt x="2770820" y="2631141"/>
                  <a:pt x="2804891" y="2631141"/>
                </a:cubicBezTo>
                <a:close/>
                <a:moveTo>
                  <a:pt x="4176491" y="2151527"/>
                </a:moveTo>
                <a:lnTo>
                  <a:pt x="5281273" y="2151527"/>
                </a:lnTo>
                <a:cubicBezTo>
                  <a:pt x="5315344" y="2151527"/>
                  <a:pt x="5342964" y="2179147"/>
                  <a:pt x="5342964" y="2213218"/>
                </a:cubicBezTo>
                <a:lnTo>
                  <a:pt x="5342964" y="4106895"/>
                </a:lnTo>
                <a:cubicBezTo>
                  <a:pt x="5342964" y="4140966"/>
                  <a:pt x="5315344" y="4168586"/>
                  <a:pt x="5281273" y="4168586"/>
                </a:cubicBezTo>
                <a:lnTo>
                  <a:pt x="4176491" y="4168586"/>
                </a:lnTo>
                <a:cubicBezTo>
                  <a:pt x="4142420" y="4168586"/>
                  <a:pt x="4114800" y="4140966"/>
                  <a:pt x="4114800" y="4106895"/>
                </a:cubicBezTo>
                <a:lnTo>
                  <a:pt x="4114800" y="2213218"/>
                </a:lnTo>
                <a:cubicBezTo>
                  <a:pt x="4114800" y="2179147"/>
                  <a:pt x="4142420" y="2151527"/>
                  <a:pt x="4176491" y="2151527"/>
                </a:cubicBezTo>
                <a:close/>
                <a:moveTo>
                  <a:pt x="61691" y="2115673"/>
                </a:moveTo>
                <a:lnTo>
                  <a:pt x="1166473" y="2115673"/>
                </a:lnTo>
                <a:cubicBezTo>
                  <a:pt x="1200544" y="2115673"/>
                  <a:pt x="1228164" y="2143293"/>
                  <a:pt x="1228164" y="2177364"/>
                </a:cubicBezTo>
                <a:lnTo>
                  <a:pt x="1228164" y="4071041"/>
                </a:lnTo>
                <a:cubicBezTo>
                  <a:pt x="1228164" y="4105112"/>
                  <a:pt x="1200544" y="4132732"/>
                  <a:pt x="1166473" y="4132732"/>
                </a:cubicBezTo>
                <a:lnTo>
                  <a:pt x="61691" y="4132732"/>
                </a:lnTo>
                <a:cubicBezTo>
                  <a:pt x="27620" y="4132732"/>
                  <a:pt x="0" y="4105112"/>
                  <a:pt x="0" y="4071041"/>
                </a:cubicBezTo>
                <a:lnTo>
                  <a:pt x="0" y="2177364"/>
                </a:lnTo>
                <a:cubicBezTo>
                  <a:pt x="0" y="2143293"/>
                  <a:pt x="27620" y="2115673"/>
                  <a:pt x="61691" y="2115673"/>
                </a:cubicBezTo>
                <a:close/>
                <a:moveTo>
                  <a:pt x="1433291" y="941299"/>
                </a:moveTo>
                <a:lnTo>
                  <a:pt x="2538073" y="941299"/>
                </a:lnTo>
                <a:cubicBezTo>
                  <a:pt x="2572144" y="941299"/>
                  <a:pt x="2599764" y="968919"/>
                  <a:pt x="2599764" y="1002990"/>
                </a:cubicBezTo>
                <a:lnTo>
                  <a:pt x="2599764" y="2896667"/>
                </a:lnTo>
                <a:cubicBezTo>
                  <a:pt x="2599764" y="2930738"/>
                  <a:pt x="2572144" y="2958358"/>
                  <a:pt x="2538073" y="2958358"/>
                </a:cubicBezTo>
                <a:lnTo>
                  <a:pt x="1433291" y="2958358"/>
                </a:lnTo>
                <a:cubicBezTo>
                  <a:pt x="1399220" y="2958358"/>
                  <a:pt x="1371600" y="2930738"/>
                  <a:pt x="1371600" y="2896667"/>
                </a:cubicBezTo>
                <a:lnTo>
                  <a:pt x="1371600" y="1002990"/>
                </a:lnTo>
                <a:cubicBezTo>
                  <a:pt x="1371600" y="968919"/>
                  <a:pt x="1399220" y="941299"/>
                  <a:pt x="1433291" y="941299"/>
                </a:cubicBezTo>
                <a:close/>
                <a:moveTo>
                  <a:pt x="2804891" y="479614"/>
                </a:moveTo>
                <a:lnTo>
                  <a:pt x="3909673" y="479614"/>
                </a:lnTo>
                <a:cubicBezTo>
                  <a:pt x="3943744" y="479614"/>
                  <a:pt x="3971364" y="507234"/>
                  <a:pt x="3971364" y="541305"/>
                </a:cubicBezTo>
                <a:lnTo>
                  <a:pt x="3971364" y="2434982"/>
                </a:lnTo>
                <a:cubicBezTo>
                  <a:pt x="3971364" y="2469053"/>
                  <a:pt x="3943744" y="2496673"/>
                  <a:pt x="3909673" y="2496673"/>
                </a:cubicBezTo>
                <a:lnTo>
                  <a:pt x="2804891" y="2496673"/>
                </a:lnTo>
                <a:cubicBezTo>
                  <a:pt x="2770820" y="2496673"/>
                  <a:pt x="2743200" y="2469053"/>
                  <a:pt x="2743200" y="2434982"/>
                </a:cubicBezTo>
                <a:lnTo>
                  <a:pt x="2743200" y="541305"/>
                </a:lnTo>
                <a:cubicBezTo>
                  <a:pt x="2743200" y="507234"/>
                  <a:pt x="2770820" y="479614"/>
                  <a:pt x="2804891" y="479614"/>
                </a:cubicBezTo>
                <a:close/>
                <a:moveTo>
                  <a:pt x="4176491" y="0"/>
                </a:moveTo>
                <a:lnTo>
                  <a:pt x="5281273" y="0"/>
                </a:lnTo>
                <a:cubicBezTo>
                  <a:pt x="5315344" y="0"/>
                  <a:pt x="5342964" y="27620"/>
                  <a:pt x="5342964" y="61691"/>
                </a:cubicBezTo>
                <a:lnTo>
                  <a:pt x="5342964" y="1955368"/>
                </a:lnTo>
                <a:cubicBezTo>
                  <a:pt x="5342964" y="1989439"/>
                  <a:pt x="5315344" y="2017059"/>
                  <a:pt x="5281273" y="2017059"/>
                </a:cubicBezTo>
                <a:lnTo>
                  <a:pt x="4176491" y="2017059"/>
                </a:lnTo>
                <a:cubicBezTo>
                  <a:pt x="4142420" y="2017059"/>
                  <a:pt x="4114800" y="1989439"/>
                  <a:pt x="4114800" y="1955368"/>
                </a:cubicBezTo>
                <a:lnTo>
                  <a:pt x="4114800" y="61691"/>
                </a:lnTo>
                <a:cubicBezTo>
                  <a:pt x="4114800" y="27620"/>
                  <a:pt x="4142420" y="0"/>
                  <a:pt x="4176491" y="0"/>
                </a:cubicBez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30" name="图片占位符 29"/>
          <p:cNvSpPr>
            <a:spLocks noGrp="1"/>
          </p:cNvSpPr>
          <p:nvPr>
            <p:ph type="pic" sz="quarter" idx="10"/>
          </p:nvPr>
        </p:nvSpPr>
        <p:spPr>
          <a:xfrm>
            <a:off x="1" y="-16043"/>
            <a:ext cx="12183980" cy="6890084"/>
          </a:xfrm>
          <a:custGeom>
            <a:avLst/>
            <a:gdLst>
              <a:gd name="connsiteX0" fmla="*/ 12183980 w 12183980"/>
              <a:gd name="connsiteY0" fmla="*/ 4554442 h 6890084"/>
              <a:gd name="connsiteX1" fmla="*/ 12183980 w 12183980"/>
              <a:gd name="connsiteY1" fmla="*/ 6890084 h 6890084"/>
              <a:gd name="connsiteX2" fmla="*/ 9263281 w 12183980"/>
              <a:gd name="connsiteY2" fmla="*/ 6890084 h 6890084"/>
              <a:gd name="connsiteX3" fmla="*/ 9625153 w 12183980"/>
              <a:gd name="connsiteY3" fmla="*/ 6679496 h 6890084"/>
              <a:gd name="connsiteX4" fmla="*/ 12078793 w 12183980"/>
              <a:gd name="connsiteY4" fmla="*/ 4675015 h 6890084"/>
              <a:gd name="connsiteX5" fmla="*/ 0 w 12183980"/>
              <a:gd name="connsiteY5" fmla="*/ 0 h 6890084"/>
              <a:gd name="connsiteX6" fmla="*/ 9386648 w 12183980"/>
              <a:gd name="connsiteY6" fmla="*/ 0 h 6890084"/>
              <a:gd name="connsiteX7" fmla="*/ 9210084 w 12183980"/>
              <a:gd name="connsiteY7" fmla="*/ 21842 h 6890084"/>
              <a:gd name="connsiteX8" fmla="*/ 19370 w 12183980"/>
              <a:gd name="connsiteY8" fmla="*/ 6388244 h 6890084"/>
              <a:gd name="connsiteX9" fmla="*/ 0 w 12183980"/>
              <a:gd name="connsiteY9" fmla="*/ 6463380 h 689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3980" h="6890084">
                <a:moveTo>
                  <a:pt x="12183980" y="4554442"/>
                </a:moveTo>
                <a:lnTo>
                  <a:pt x="12183980" y="6890084"/>
                </a:lnTo>
                <a:lnTo>
                  <a:pt x="9263281" y="6890084"/>
                </a:lnTo>
                <a:lnTo>
                  <a:pt x="9625153" y="6679496"/>
                </a:lnTo>
                <a:cubicBezTo>
                  <a:pt x="10579249" y="6101543"/>
                  <a:pt x="11405606" y="5417514"/>
                  <a:pt x="12078793" y="4675015"/>
                </a:cubicBezTo>
                <a:close/>
                <a:moveTo>
                  <a:pt x="0" y="0"/>
                </a:moveTo>
                <a:lnTo>
                  <a:pt x="9386648" y="0"/>
                </a:lnTo>
                <a:lnTo>
                  <a:pt x="9210084" y="21842"/>
                </a:lnTo>
                <a:cubicBezTo>
                  <a:pt x="4596878" y="675749"/>
                  <a:pt x="963368" y="3192679"/>
                  <a:pt x="19370" y="6388244"/>
                </a:cubicBezTo>
                <a:lnTo>
                  <a:pt x="0" y="6463380"/>
                </a:lnTo>
                <a:close/>
              </a:path>
            </a:pathLst>
          </a:custGeom>
          <a:noFill/>
          <a:ln>
            <a:noFill/>
          </a:ln>
        </p:spPr>
        <p:txBody>
          <a:bodyPr wrap="square">
            <a:noAutofit/>
          </a:bodyPr>
          <a:lstStyle/>
          <a:p>
            <a:endParaRPr lang="zh-CN" altLang="en-US" dirty="0"/>
          </a:p>
        </p:txBody>
      </p:sp>
      <p:pic>
        <p:nvPicPr>
          <p:cNvPr id="3" name="图片 2"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8_自定义版式">
    <p:spTree>
      <p:nvGrpSpPr>
        <p:cNvPr id="1" name=""/>
        <p:cNvGrpSpPr/>
        <p:nvPr/>
      </p:nvGrpSpPr>
      <p:grpSpPr>
        <a:xfrm>
          <a:off x="0" y="0"/>
          <a:ext cx="0" cy="0"/>
          <a:chOff x="0" y="0"/>
          <a:chExt cx="0" cy="0"/>
        </a:xfrm>
      </p:grpSpPr>
      <p:sp>
        <p:nvSpPr>
          <p:cNvPr id="3" name="图片占位符 7"/>
          <p:cNvSpPr>
            <a:spLocks noGrp="1"/>
          </p:cNvSpPr>
          <p:nvPr>
            <p:ph type="pic" sz="quarter" idx="10"/>
          </p:nvPr>
        </p:nvSpPr>
        <p:spPr>
          <a:xfrm>
            <a:off x="1717531" y="2128660"/>
            <a:ext cx="2963600" cy="2600679"/>
          </a:xfrm>
          <a:custGeom>
            <a:avLst/>
            <a:gdLst>
              <a:gd name="connsiteX0" fmla="*/ 2138865 w 2963600"/>
              <a:gd name="connsiteY0" fmla="*/ 858775 h 2600679"/>
              <a:gd name="connsiteX1" fmla="*/ 1884085 w 2963600"/>
              <a:gd name="connsiteY1" fmla="*/ 1866789 h 2600679"/>
              <a:gd name="connsiteX2" fmla="*/ 2138865 w 2963600"/>
              <a:gd name="connsiteY2" fmla="*/ 1866789 h 2600679"/>
              <a:gd name="connsiteX3" fmla="*/ 657295 w 2963600"/>
              <a:gd name="connsiteY3" fmla="*/ 350914 h 2600679"/>
              <a:gd name="connsiteX4" fmla="*/ 561106 w 2963600"/>
              <a:gd name="connsiteY4" fmla="*/ 427509 h 2600679"/>
              <a:gd name="connsiteX5" fmla="*/ 561106 w 2963600"/>
              <a:gd name="connsiteY5" fmla="*/ 2167826 h 2600679"/>
              <a:gd name="connsiteX6" fmla="*/ 657295 w 2963600"/>
              <a:gd name="connsiteY6" fmla="*/ 2244421 h 2600679"/>
              <a:gd name="connsiteX7" fmla="*/ 748141 w 2963600"/>
              <a:gd name="connsiteY7" fmla="*/ 2167826 h 2600679"/>
              <a:gd name="connsiteX8" fmla="*/ 748141 w 2963600"/>
              <a:gd name="connsiteY8" fmla="*/ 427509 h 2600679"/>
              <a:gd name="connsiteX9" fmla="*/ 657295 w 2963600"/>
              <a:gd name="connsiteY9" fmla="*/ 350914 h 2600679"/>
              <a:gd name="connsiteX10" fmla="*/ 1930454 w 2963600"/>
              <a:gd name="connsiteY10" fmla="*/ 23157 h 2600679"/>
              <a:gd name="connsiteX11" fmla="*/ 2685720 w 2963600"/>
              <a:gd name="connsiteY11" fmla="*/ 23157 h 2600679"/>
              <a:gd name="connsiteX12" fmla="*/ 2685720 w 2963600"/>
              <a:gd name="connsiteY12" fmla="*/ 1866789 h 2600679"/>
              <a:gd name="connsiteX13" fmla="*/ 2963600 w 2963600"/>
              <a:gd name="connsiteY13" fmla="*/ 1866789 h 2600679"/>
              <a:gd name="connsiteX14" fmla="*/ 2963600 w 2963600"/>
              <a:gd name="connsiteY14" fmla="*/ 2249765 h 2600679"/>
              <a:gd name="connsiteX15" fmla="*/ 2685720 w 2963600"/>
              <a:gd name="connsiteY15" fmla="*/ 2249765 h 2600679"/>
              <a:gd name="connsiteX16" fmla="*/ 2685720 w 2963600"/>
              <a:gd name="connsiteY16" fmla="*/ 2577522 h 2600679"/>
              <a:gd name="connsiteX17" fmla="*/ 2138865 w 2963600"/>
              <a:gd name="connsiteY17" fmla="*/ 2577522 h 2600679"/>
              <a:gd name="connsiteX18" fmla="*/ 2138865 w 2963600"/>
              <a:gd name="connsiteY18" fmla="*/ 2249765 h 2600679"/>
              <a:gd name="connsiteX19" fmla="*/ 1380037 w 2963600"/>
              <a:gd name="connsiteY19" fmla="*/ 2249765 h 2600679"/>
              <a:gd name="connsiteX20" fmla="*/ 1380037 w 2963600"/>
              <a:gd name="connsiteY20" fmla="*/ 1888164 h 2600679"/>
              <a:gd name="connsiteX21" fmla="*/ 660858 w 2963600"/>
              <a:gd name="connsiteY21" fmla="*/ 0 h 2600679"/>
              <a:gd name="connsiteX22" fmla="*/ 1309246 w 2963600"/>
              <a:gd name="connsiteY22" fmla="*/ 493417 h 2600679"/>
              <a:gd name="connsiteX23" fmla="*/ 1309246 w 2963600"/>
              <a:gd name="connsiteY23" fmla="*/ 2137544 h 2600679"/>
              <a:gd name="connsiteX24" fmla="*/ 1126664 w 2963600"/>
              <a:gd name="connsiteY24" fmla="*/ 2479551 h 2600679"/>
              <a:gd name="connsiteX25" fmla="*/ 657295 w 2963600"/>
              <a:gd name="connsiteY25" fmla="*/ 2600679 h 2600679"/>
              <a:gd name="connsiteX26" fmla="*/ 180801 w 2963600"/>
              <a:gd name="connsiteY26" fmla="*/ 2481333 h 2600679"/>
              <a:gd name="connsiteX27" fmla="*/ 0 w 2963600"/>
              <a:gd name="connsiteY27" fmla="*/ 2141107 h 2600679"/>
              <a:gd name="connsiteX28" fmla="*/ 0 w 2963600"/>
              <a:gd name="connsiteY28" fmla="*/ 496980 h 2600679"/>
              <a:gd name="connsiteX29" fmla="*/ 660858 w 2963600"/>
              <a:gd name="connsiteY29"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63600" h="2600679">
                <a:moveTo>
                  <a:pt x="2138865" y="858775"/>
                </a:moveTo>
                <a:lnTo>
                  <a:pt x="1884085" y="1866789"/>
                </a:lnTo>
                <a:lnTo>
                  <a:pt x="2138865" y="1866789"/>
                </a:lnTo>
                <a:close/>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1930454" y="23157"/>
                </a:moveTo>
                <a:lnTo>
                  <a:pt x="2685720" y="23157"/>
                </a:lnTo>
                <a:lnTo>
                  <a:pt x="2685720" y="1866789"/>
                </a:lnTo>
                <a:lnTo>
                  <a:pt x="2963600" y="1866789"/>
                </a:lnTo>
                <a:lnTo>
                  <a:pt x="2963600" y="2249765"/>
                </a:lnTo>
                <a:lnTo>
                  <a:pt x="2685720" y="2249765"/>
                </a:lnTo>
                <a:lnTo>
                  <a:pt x="2685720" y="2577522"/>
                </a:lnTo>
                <a:lnTo>
                  <a:pt x="2138865" y="2577522"/>
                </a:lnTo>
                <a:lnTo>
                  <a:pt x="2138865" y="2249765"/>
                </a:lnTo>
                <a:lnTo>
                  <a:pt x="1380037" y="2249765"/>
                </a:lnTo>
                <a:lnTo>
                  <a:pt x="1380037" y="1888164"/>
                </a:ln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80"/>
                </a:lnTo>
                <a:cubicBezTo>
                  <a:pt x="0" y="165660"/>
                  <a:pt x="220286" y="0"/>
                  <a:pt x="660858" y="0"/>
                </a:cubicBezTo>
                <a:close/>
              </a:path>
            </a:pathLst>
          </a:custGeom>
        </p:spPr>
        <p:txBody>
          <a:bodyPr wrap="square">
            <a:noAutofit/>
          </a:bodyPr>
          <a:lstStyle/>
          <a:p>
            <a:endParaRPr lang="zh-CN" altLang="en-US"/>
          </a:p>
        </p:txBody>
      </p:sp>
      <p:pic>
        <p:nvPicPr>
          <p:cNvPr id="5" name="图片 4"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888677" y="1761712"/>
            <a:ext cx="4414645" cy="4414645"/>
          </a:xfrm>
          <a:custGeom>
            <a:avLst/>
            <a:gdLst>
              <a:gd name="connsiteX0" fmla="*/ 2943097 w 4414645"/>
              <a:gd name="connsiteY0" fmla="*/ 2943097 h 4414645"/>
              <a:gd name="connsiteX1" fmla="*/ 4414645 w 4414645"/>
              <a:gd name="connsiteY1" fmla="*/ 2943097 h 4414645"/>
              <a:gd name="connsiteX2" fmla="*/ 4414645 w 4414645"/>
              <a:gd name="connsiteY2" fmla="*/ 4414645 h 4414645"/>
              <a:gd name="connsiteX3" fmla="*/ 2943097 w 4414645"/>
              <a:gd name="connsiteY3" fmla="*/ 4414645 h 4414645"/>
              <a:gd name="connsiteX4" fmla="*/ 0 w 4414645"/>
              <a:gd name="connsiteY4" fmla="*/ 2943097 h 4414645"/>
              <a:gd name="connsiteX5" fmla="*/ 1471548 w 4414645"/>
              <a:gd name="connsiteY5" fmla="*/ 2943097 h 4414645"/>
              <a:gd name="connsiteX6" fmla="*/ 1471548 w 4414645"/>
              <a:gd name="connsiteY6" fmla="*/ 4414645 h 4414645"/>
              <a:gd name="connsiteX7" fmla="*/ 0 w 4414645"/>
              <a:gd name="connsiteY7" fmla="*/ 4414645 h 4414645"/>
              <a:gd name="connsiteX8" fmla="*/ 0 w 4414645"/>
              <a:gd name="connsiteY8" fmla="*/ 9525 h 4414645"/>
              <a:gd name="connsiteX9" fmla="*/ 1471548 w 4414645"/>
              <a:gd name="connsiteY9" fmla="*/ 9525 h 4414645"/>
              <a:gd name="connsiteX10" fmla="*/ 1471548 w 4414645"/>
              <a:gd name="connsiteY10" fmla="*/ 1481073 h 4414645"/>
              <a:gd name="connsiteX11" fmla="*/ 0 w 4414645"/>
              <a:gd name="connsiteY11" fmla="*/ 1481073 h 4414645"/>
              <a:gd name="connsiteX12" fmla="*/ 2943097 w 4414645"/>
              <a:gd name="connsiteY12" fmla="*/ 0 h 4414645"/>
              <a:gd name="connsiteX13" fmla="*/ 4414645 w 4414645"/>
              <a:gd name="connsiteY13" fmla="*/ 0 h 4414645"/>
              <a:gd name="connsiteX14" fmla="*/ 4414645 w 4414645"/>
              <a:gd name="connsiteY14" fmla="*/ 1471548 h 4414645"/>
              <a:gd name="connsiteX15" fmla="*/ 2943097 w 4414645"/>
              <a:gd name="connsiteY15" fmla="*/ 1471548 h 441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4645" h="4414645">
                <a:moveTo>
                  <a:pt x="2943097" y="2943097"/>
                </a:moveTo>
                <a:lnTo>
                  <a:pt x="4414645" y="2943097"/>
                </a:lnTo>
                <a:lnTo>
                  <a:pt x="4414645" y="4414645"/>
                </a:lnTo>
                <a:lnTo>
                  <a:pt x="2943097" y="4414645"/>
                </a:lnTo>
                <a:close/>
                <a:moveTo>
                  <a:pt x="0" y="2943097"/>
                </a:moveTo>
                <a:lnTo>
                  <a:pt x="1471548" y="2943097"/>
                </a:lnTo>
                <a:lnTo>
                  <a:pt x="1471548" y="4414645"/>
                </a:lnTo>
                <a:lnTo>
                  <a:pt x="0" y="4414645"/>
                </a:lnTo>
                <a:close/>
                <a:moveTo>
                  <a:pt x="0" y="9525"/>
                </a:moveTo>
                <a:lnTo>
                  <a:pt x="1471548" y="9525"/>
                </a:lnTo>
                <a:lnTo>
                  <a:pt x="1471548" y="1481073"/>
                </a:lnTo>
                <a:lnTo>
                  <a:pt x="0" y="1481073"/>
                </a:lnTo>
                <a:close/>
                <a:moveTo>
                  <a:pt x="2943097" y="0"/>
                </a:moveTo>
                <a:lnTo>
                  <a:pt x="4414645" y="0"/>
                </a:lnTo>
                <a:lnTo>
                  <a:pt x="4414645" y="1471548"/>
                </a:lnTo>
                <a:lnTo>
                  <a:pt x="2943097" y="1471548"/>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31" name="图片占位符 30"/>
          <p:cNvSpPr>
            <a:spLocks noGrp="1"/>
          </p:cNvSpPr>
          <p:nvPr>
            <p:ph type="pic" sz="quarter" idx="10"/>
          </p:nvPr>
        </p:nvSpPr>
        <p:spPr>
          <a:xfrm>
            <a:off x="1358900" y="4651703"/>
            <a:ext cx="1800059" cy="2058124"/>
          </a:xfrm>
          <a:custGeom>
            <a:avLst/>
            <a:gdLst>
              <a:gd name="connsiteX0" fmla="*/ 1121941 w 2288828"/>
              <a:gd name="connsiteY0" fmla="*/ 0 h 2616965"/>
              <a:gd name="connsiteX1" fmla="*/ 2288828 w 2288828"/>
              <a:gd name="connsiteY1" fmla="*/ 673703 h 2616965"/>
              <a:gd name="connsiteX2" fmla="*/ 1166886 w 2288828"/>
              <a:gd name="connsiteY2" fmla="*/ 2616965 h 2616965"/>
              <a:gd name="connsiteX3" fmla="*/ 0 w 2288828"/>
              <a:gd name="connsiteY3" fmla="*/ 1943263 h 2616965"/>
            </a:gdLst>
            <a:ahLst/>
            <a:cxnLst>
              <a:cxn ang="0">
                <a:pos x="connsiteX0" y="connsiteY0"/>
              </a:cxn>
              <a:cxn ang="0">
                <a:pos x="connsiteX1" y="connsiteY1"/>
              </a:cxn>
              <a:cxn ang="0">
                <a:pos x="connsiteX2" y="connsiteY2"/>
              </a:cxn>
              <a:cxn ang="0">
                <a:pos x="connsiteX3" y="connsiteY3"/>
              </a:cxn>
            </a:cxnLst>
            <a:rect l="l" t="t" r="r" b="b"/>
            <a:pathLst>
              <a:path w="2288828" h="2616965">
                <a:moveTo>
                  <a:pt x="1121941" y="0"/>
                </a:moveTo>
                <a:lnTo>
                  <a:pt x="2288828" y="673703"/>
                </a:lnTo>
                <a:lnTo>
                  <a:pt x="1166886" y="2616965"/>
                </a:lnTo>
                <a:lnTo>
                  <a:pt x="0" y="1943263"/>
                </a:lnTo>
                <a:close/>
              </a:path>
            </a:pathLst>
          </a:custGeom>
        </p:spPr>
        <p:txBody>
          <a:bodyPr wrap="square">
            <a:noAutofit/>
          </a:bodyPr>
          <a:lstStyle/>
          <a:p>
            <a:endParaRPr lang="zh-CN" altLang="en-US"/>
          </a:p>
        </p:txBody>
      </p:sp>
      <p:sp>
        <p:nvSpPr>
          <p:cNvPr id="40" name="图片占位符 39"/>
          <p:cNvSpPr>
            <a:spLocks noGrp="1"/>
          </p:cNvSpPr>
          <p:nvPr>
            <p:ph type="pic" sz="quarter" idx="11"/>
          </p:nvPr>
        </p:nvSpPr>
        <p:spPr>
          <a:xfrm>
            <a:off x="3933284" y="3462271"/>
            <a:ext cx="1769204" cy="2004679"/>
          </a:xfrm>
          <a:custGeom>
            <a:avLst/>
            <a:gdLst>
              <a:gd name="connsiteX0" fmla="*/ 1082709 w 2249595"/>
              <a:gd name="connsiteY0" fmla="*/ 0 h 2549009"/>
              <a:gd name="connsiteX1" fmla="*/ 2249595 w 2249595"/>
              <a:gd name="connsiteY1" fmla="*/ 673703 h 2549009"/>
              <a:gd name="connsiteX2" fmla="*/ 1166887 w 2249595"/>
              <a:gd name="connsiteY2" fmla="*/ 2549009 h 2549009"/>
              <a:gd name="connsiteX3" fmla="*/ 0 w 2249595"/>
              <a:gd name="connsiteY3" fmla="*/ 1875307 h 2549009"/>
            </a:gdLst>
            <a:ahLst/>
            <a:cxnLst>
              <a:cxn ang="0">
                <a:pos x="connsiteX0" y="connsiteY0"/>
              </a:cxn>
              <a:cxn ang="0">
                <a:pos x="connsiteX1" y="connsiteY1"/>
              </a:cxn>
              <a:cxn ang="0">
                <a:pos x="connsiteX2" y="connsiteY2"/>
              </a:cxn>
              <a:cxn ang="0">
                <a:pos x="connsiteX3" y="connsiteY3"/>
              </a:cxn>
            </a:cxnLst>
            <a:rect l="l" t="t" r="r" b="b"/>
            <a:pathLst>
              <a:path w="2249595" h="2549009">
                <a:moveTo>
                  <a:pt x="1082709" y="0"/>
                </a:moveTo>
                <a:lnTo>
                  <a:pt x="2249595" y="673703"/>
                </a:lnTo>
                <a:lnTo>
                  <a:pt x="1166887" y="2549009"/>
                </a:lnTo>
                <a:lnTo>
                  <a:pt x="0" y="1875307"/>
                </a:lnTo>
                <a:close/>
              </a:path>
            </a:pathLst>
          </a:custGeom>
        </p:spPr>
        <p:txBody>
          <a:bodyPr wrap="square">
            <a:noAutofit/>
          </a:bodyPr>
          <a:lstStyle/>
          <a:p>
            <a:endParaRPr lang="zh-CN" altLang="en-US"/>
          </a:p>
        </p:txBody>
      </p:sp>
      <p:sp>
        <p:nvSpPr>
          <p:cNvPr id="39" name="图片占位符 38"/>
          <p:cNvSpPr>
            <a:spLocks noGrp="1"/>
          </p:cNvSpPr>
          <p:nvPr>
            <p:ph type="pic" sz="quarter" idx="12"/>
          </p:nvPr>
        </p:nvSpPr>
        <p:spPr>
          <a:xfrm>
            <a:off x="6476813" y="2266737"/>
            <a:ext cx="1772727" cy="2010780"/>
          </a:xfrm>
          <a:custGeom>
            <a:avLst/>
            <a:gdLst>
              <a:gd name="connsiteX0" fmla="*/ 1087189 w 2254075"/>
              <a:gd name="connsiteY0" fmla="*/ 0 h 2556767"/>
              <a:gd name="connsiteX1" fmla="*/ 2254075 w 2254075"/>
              <a:gd name="connsiteY1" fmla="*/ 673702 h 2556767"/>
              <a:gd name="connsiteX2" fmla="*/ 1166888 w 2254075"/>
              <a:gd name="connsiteY2" fmla="*/ 2556767 h 2556767"/>
              <a:gd name="connsiteX3" fmla="*/ 0 w 2254075"/>
              <a:gd name="connsiteY3" fmla="*/ 1883065 h 2556767"/>
            </a:gdLst>
            <a:ahLst/>
            <a:cxnLst>
              <a:cxn ang="0">
                <a:pos x="connsiteX0" y="connsiteY0"/>
              </a:cxn>
              <a:cxn ang="0">
                <a:pos x="connsiteX1" y="connsiteY1"/>
              </a:cxn>
              <a:cxn ang="0">
                <a:pos x="connsiteX2" y="connsiteY2"/>
              </a:cxn>
              <a:cxn ang="0">
                <a:pos x="connsiteX3" y="connsiteY3"/>
              </a:cxn>
            </a:cxnLst>
            <a:rect l="l" t="t" r="r" b="b"/>
            <a:pathLst>
              <a:path w="2254075" h="2556767">
                <a:moveTo>
                  <a:pt x="1087189" y="0"/>
                </a:moveTo>
                <a:lnTo>
                  <a:pt x="2254075" y="673702"/>
                </a:lnTo>
                <a:lnTo>
                  <a:pt x="1166888" y="2556767"/>
                </a:lnTo>
                <a:lnTo>
                  <a:pt x="0" y="1883065"/>
                </a:lnTo>
                <a:close/>
              </a:path>
            </a:pathLst>
          </a:custGeom>
        </p:spPr>
        <p:txBody>
          <a:bodyPr wrap="square">
            <a:noAutofit/>
          </a:bodyPr>
          <a:lstStyle/>
          <a:p>
            <a:endParaRPr lang="zh-CN" altLang="en-US" dirty="0"/>
          </a:p>
        </p:txBody>
      </p:sp>
      <p:sp>
        <p:nvSpPr>
          <p:cNvPr id="38" name="图片占位符 37"/>
          <p:cNvSpPr>
            <a:spLocks noGrp="1"/>
          </p:cNvSpPr>
          <p:nvPr>
            <p:ph type="pic" sz="quarter" idx="13"/>
          </p:nvPr>
        </p:nvSpPr>
        <p:spPr>
          <a:xfrm>
            <a:off x="9023864" y="1029963"/>
            <a:ext cx="1796536" cy="2052020"/>
          </a:xfrm>
          <a:custGeom>
            <a:avLst/>
            <a:gdLst>
              <a:gd name="connsiteX0" fmla="*/ 1117463 w 2284349"/>
              <a:gd name="connsiteY0" fmla="*/ 0 h 2609205"/>
              <a:gd name="connsiteX1" fmla="*/ 2284349 w 2284349"/>
              <a:gd name="connsiteY1" fmla="*/ 673702 h 2609205"/>
              <a:gd name="connsiteX2" fmla="*/ 1166887 w 2284349"/>
              <a:gd name="connsiteY2" fmla="*/ 2609205 h 2609205"/>
              <a:gd name="connsiteX3" fmla="*/ 0 w 2284349"/>
              <a:gd name="connsiteY3" fmla="*/ 1935503 h 2609205"/>
            </a:gdLst>
            <a:ahLst/>
            <a:cxnLst>
              <a:cxn ang="0">
                <a:pos x="connsiteX0" y="connsiteY0"/>
              </a:cxn>
              <a:cxn ang="0">
                <a:pos x="connsiteX1" y="connsiteY1"/>
              </a:cxn>
              <a:cxn ang="0">
                <a:pos x="connsiteX2" y="connsiteY2"/>
              </a:cxn>
              <a:cxn ang="0">
                <a:pos x="connsiteX3" y="connsiteY3"/>
              </a:cxn>
            </a:cxnLst>
            <a:rect l="l" t="t" r="r" b="b"/>
            <a:pathLst>
              <a:path w="2284349" h="2609205">
                <a:moveTo>
                  <a:pt x="1117463" y="0"/>
                </a:moveTo>
                <a:lnTo>
                  <a:pt x="2284349" y="673702"/>
                </a:lnTo>
                <a:lnTo>
                  <a:pt x="1166887" y="2609205"/>
                </a:lnTo>
                <a:lnTo>
                  <a:pt x="0" y="1935503"/>
                </a:lnTo>
                <a:close/>
              </a:path>
            </a:pathLst>
          </a:custGeom>
        </p:spPr>
        <p:txBody>
          <a:bodyPr wrap="square">
            <a:noAutofit/>
          </a:bodyPr>
          <a:lstStyle/>
          <a:p>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18" name="图片占位符 17"/>
          <p:cNvSpPr>
            <a:spLocks noGrp="1"/>
          </p:cNvSpPr>
          <p:nvPr>
            <p:ph type="pic" sz="quarter" idx="10"/>
          </p:nvPr>
        </p:nvSpPr>
        <p:spPr>
          <a:xfrm>
            <a:off x="-1" y="1"/>
            <a:ext cx="12765211" cy="7018601"/>
          </a:xfrm>
          <a:custGeom>
            <a:avLst/>
            <a:gdLst>
              <a:gd name="connsiteX0" fmla="*/ 0 w 12765211"/>
              <a:gd name="connsiteY0" fmla="*/ 4858601 h 7018601"/>
              <a:gd name="connsiteX1" fmla="*/ 2160000 w 12765211"/>
              <a:gd name="connsiteY1" fmla="*/ 7018601 h 7018601"/>
              <a:gd name="connsiteX2" fmla="*/ 0 w 12765211"/>
              <a:gd name="connsiteY2" fmla="*/ 7018601 h 7018601"/>
              <a:gd name="connsiteX3" fmla="*/ 7297451 w 12765211"/>
              <a:gd name="connsiteY3" fmla="*/ 0 h 7018601"/>
              <a:gd name="connsiteX4" fmla="*/ 12765211 w 12765211"/>
              <a:gd name="connsiteY4" fmla="*/ 0 h 7018601"/>
              <a:gd name="connsiteX5" fmla="*/ 12765211 w 12765211"/>
              <a:gd name="connsiteY5" fmla="*/ 18640 h 7018601"/>
              <a:gd name="connsiteX6" fmla="*/ 11202702 w 12765211"/>
              <a:gd name="connsiteY6" fmla="*/ 1581149 h 7018601"/>
              <a:gd name="connsiteX7" fmla="*/ 12765211 w 12765211"/>
              <a:gd name="connsiteY7" fmla="*/ 3143658 h 7018601"/>
              <a:gd name="connsiteX8" fmla="*/ 12765211 w 12765211"/>
              <a:gd name="connsiteY8" fmla="*/ 6858000 h 7018601"/>
              <a:gd name="connsiteX9" fmla="*/ 10993154 w 12765211"/>
              <a:gd name="connsiteY9" fmla="*/ 6858000 h 7018601"/>
              <a:gd name="connsiteX10" fmla="*/ 5864489 w 12765211"/>
              <a:gd name="connsiteY10" fmla="*/ 1729335 h 7018601"/>
              <a:gd name="connsiteX11" fmla="*/ 5864489 w 12765211"/>
              <a:gd name="connsiteY11" fmla="*/ 1432962 h 701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65211" h="7018601">
                <a:moveTo>
                  <a:pt x="0" y="4858601"/>
                </a:moveTo>
                <a:lnTo>
                  <a:pt x="2160000" y="7018601"/>
                </a:lnTo>
                <a:lnTo>
                  <a:pt x="0" y="7018601"/>
                </a:lnTo>
                <a:close/>
                <a:moveTo>
                  <a:pt x="7297451" y="0"/>
                </a:moveTo>
                <a:lnTo>
                  <a:pt x="12765211" y="0"/>
                </a:lnTo>
                <a:lnTo>
                  <a:pt x="12765211" y="18640"/>
                </a:lnTo>
                <a:lnTo>
                  <a:pt x="11202702" y="1581149"/>
                </a:lnTo>
                <a:lnTo>
                  <a:pt x="12765211" y="3143658"/>
                </a:lnTo>
                <a:lnTo>
                  <a:pt x="12765211" y="6858000"/>
                </a:lnTo>
                <a:lnTo>
                  <a:pt x="10993154" y="6858000"/>
                </a:lnTo>
                <a:lnTo>
                  <a:pt x="5864489" y="1729335"/>
                </a:lnTo>
                <a:cubicBezTo>
                  <a:pt x="5782648" y="1647494"/>
                  <a:pt x="5782648" y="1514804"/>
                  <a:pt x="5864489" y="1432962"/>
                </a:cubicBezTo>
                <a:close/>
              </a:path>
            </a:pathLst>
          </a:custGeom>
        </p:spPr>
        <p:txBody>
          <a:bodyPr wrap="square">
            <a:noAutofit/>
          </a:bodyPr>
          <a:lstStyle/>
          <a:p>
            <a:endParaRPr lang="zh-CN" altLang="en-US" dirty="0"/>
          </a:p>
        </p:txBody>
      </p:sp>
      <p:pic>
        <p:nvPicPr>
          <p:cNvPr id="3" name="图片 2"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sp>
        <p:nvSpPr>
          <p:cNvPr id="33" name="图片占位符 32"/>
          <p:cNvSpPr>
            <a:spLocks noGrp="1"/>
          </p:cNvSpPr>
          <p:nvPr>
            <p:ph type="pic" sz="quarter" idx="10"/>
          </p:nvPr>
        </p:nvSpPr>
        <p:spPr>
          <a:xfrm>
            <a:off x="0" y="-2"/>
            <a:ext cx="12191999" cy="6858001"/>
          </a:xfrm>
          <a:custGeom>
            <a:avLst/>
            <a:gdLst>
              <a:gd name="connsiteX0" fmla="*/ 0 w 12191999"/>
              <a:gd name="connsiteY0" fmla="*/ 3949059 h 6858000"/>
              <a:gd name="connsiteX1" fmla="*/ 1410992 w 12191999"/>
              <a:gd name="connsiteY1" fmla="*/ 5344200 h 6858000"/>
              <a:gd name="connsiteX2" fmla="*/ 1276258 w 12191999"/>
              <a:gd name="connsiteY2" fmla="*/ 6857999 h 6858000"/>
              <a:gd name="connsiteX3" fmla="*/ 995362 w 12191999"/>
              <a:gd name="connsiteY3" fmla="*/ 6857999 h 6858000"/>
              <a:gd name="connsiteX4" fmla="*/ 995362 w 12191999"/>
              <a:gd name="connsiteY4" fmla="*/ 6858000 h 6858000"/>
              <a:gd name="connsiteX5" fmla="*/ 0 w 12191999"/>
              <a:gd name="connsiteY5" fmla="*/ 6858000 h 6858000"/>
              <a:gd name="connsiteX6" fmla="*/ 0 w 12191999"/>
              <a:gd name="connsiteY6" fmla="*/ 5815013 h 6858000"/>
              <a:gd name="connsiteX7" fmla="*/ 0 w 12191999"/>
              <a:gd name="connsiteY7" fmla="*/ 5815013 h 6858000"/>
              <a:gd name="connsiteX8" fmla="*/ 12191999 w 12191999"/>
              <a:gd name="connsiteY8" fmla="*/ 0 h 6858000"/>
              <a:gd name="connsiteX9" fmla="*/ 12191999 w 12191999"/>
              <a:gd name="connsiteY9" fmla="*/ 6858000 h 6858000"/>
              <a:gd name="connsiteX10" fmla="*/ 10496816 w 12191999"/>
              <a:gd name="connsiteY10" fmla="*/ 6858000 h 6858000"/>
              <a:gd name="connsiteX11" fmla="*/ 8807283 w 12191999"/>
              <a:gd name="connsiteY11" fmla="*/ 6368638 h 6858000"/>
              <a:gd name="connsiteX12" fmla="*/ 7362364 w 12191999"/>
              <a:gd name="connsiteY12" fmla="*/ 2739781 h 6858000"/>
              <a:gd name="connsiteX13" fmla="*/ 8862264 w 12191999"/>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858000">
                <a:moveTo>
                  <a:pt x="0" y="3949059"/>
                </a:moveTo>
                <a:lnTo>
                  <a:pt x="1410992" y="5344200"/>
                </a:lnTo>
                <a:lnTo>
                  <a:pt x="1276258" y="6857999"/>
                </a:lnTo>
                <a:lnTo>
                  <a:pt x="995362" y="6857999"/>
                </a:lnTo>
                <a:lnTo>
                  <a:pt x="995362" y="6858000"/>
                </a:lnTo>
                <a:lnTo>
                  <a:pt x="0" y="6858000"/>
                </a:lnTo>
                <a:lnTo>
                  <a:pt x="0" y="5815013"/>
                </a:lnTo>
                <a:lnTo>
                  <a:pt x="0" y="5815013"/>
                </a:lnTo>
                <a:close/>
                <a:moveTo>
                  <a:pt x="12191999" y="0"/>
                </a:moveTo>
                <a:lnTo>
                  <a:pt x="12191999" y="6858000"/>
                </a:lnTo>
                <a:lnTo>
                  <a:pt x="10496816" y="6858000"/>
                </a:lnTo>
                <a:lnTo>
                  <a:pt x="8807283" y="6368638"/>
                </a:lnTo>
                <a:lnTo>
                  <a:pt x="7362364" y="2739781"/>
                </a:lnTo>
                <a:lnTo>
                  <a:pt x="8862264" y="0"/>
                </a:lnTo>
                <a:close/>
              </a:path>
            </a:pathLst>
          </a:custGeom>
          <a:noFill/>
          <a:ln>
            <a:noFill/>
          </a:ln>
        </p:spPr>
        <p:txBody>
          <a:bodyPr wrap="square">
            <a:noAutofit/>
          </a:bodyPr>
          <a:lstStyle/>
          <a:p>
            <a:endParaRPr lang="zh-CN" altLang="en-US"/>
          </a:p>
        </p:txBody>
      </p:sp>
      <p:pic>
        <p:nvPicPr>
          <p:cNvPr id="3" name="图片 2" descr="D:\工作\千米Logo-原色.png千米Logo-原色"/>
          <p:cNvPicPr>
            <a:picLocks noChangeAspect="1"/>
          </p:cNvPicPr>
          <p:nvPr userDrawn="1"/>
        </p:nvPicPr>
        <p:blipFill>
          <a:blip r:embed="rId2"/>
          <a:srcRect/>
          <a:stretch>
            <a:fillRect/>
          </a:stretch>
        </p:blipFill>
        <p:spPr>
          <a:xfrm>
            <a:off x="10649527" y="121851"/>
            <a:ext cx="1209040" cy="52017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4_自定义版式">
    <p:spTree>
      <p:nvGrpSpPr>
        <p:cNvPr id="1" name=""/>
        <p:cNvGrpSpPr/>
        <p:nvPr/>
      </p:nvGrpSpPr>
      <p:grpSpPr>
        <a:xfrm>
          <a:off x="0" y="0"/>
          <a:ext cx="0" cy="0"/>
          <a:chOff x="0" y="0"/>
          <a:chExt cx="0" cy="0"/>
        </a:xfrm>
      </p:grpSpPr>
      <p:sp>
        <p:nvSpPr>
          <p:cNvPr id="3" name="图片占位符 15"/>
          <p:cNvSpPr>
            <a:spLocks noGrp="1"/>
          </p:cNvSpPr>
          <p:nvPr>
            <p:ph type="pic" sz="quarter" idx="10"/>
          </p:nvPr>
        </p:nvSpPr>
        <p:spPr>
          <a:xfrm>
            <a:off x="1731179" y="2128660"/>
            <a:ext cx="2194085" cy="2600679"/>
          </a:xfrm>
          <a:custGeom>
            <a:avLst/>
            <a:gdLst>
              <a:gd name="connsiteX0" fmla="*/ 657295 w 2194085"/>
              <a:gd name="connsiteY0" fmla="*/ 350914 h 2600679"/>
              <a:gd name="connsiteX1" fmla="*/ 561106 w 2194085"/>
              <a:gd name="connsiteY1" fmla="*/ 427509 h 2600679"/>
              <a:gd name="connsiteX2" fmla="*/ 561106 w 2194085"/>
              <a:gd name="connsiteY2" fmla="*/ 2167826 h 2600679"/>
              <a:gd name="connsiteX3" fmla="*/ 657295 w 2194085"/>
              <a:gd name="connsiteY3" fmla="*/ 2244421 h 2600679"/>
              <a:gd name="connsiteX4" fmla="*/ 748141 w 2194085"/>
              <a:gd name="connsiteY4" fmla="*/ 2167826 h 2600679"/>
              <a:gd name="connsiteX5" fmla="*/ 748141 w 2194085"/>
              <a:gd name="connsiteY5" fmla="*/ 427509 h 2600679"/>
              <a:gd name="connsiteX6" fmla="*/ 657295 w 2194085"/>
              <a:gd name="connsiteY6" fmla="*/ 350914 h 2600679"/>
              <a:gd name="connsiteX7" fmla="*/ 1709575 w 2194085"/>
              <a:gd name="connsiteY7" fmla="*/ 23157 h 2600679"/>
              <a:gd name="connsiteX8" fmla="*/ 2194085 w 2194085"/>
              <a:gd name="connsiteY8" fmla="*/ 23157 h 2600679"/>
              <a:gd name="connsiteX9" fmla="*/ 2194085 w 2194085"/>
              <a:gd name="connsiteY9" fmla="*/ 2577522 h 2600679"/>
              <a:gd name="connsiteX10" fmla="*/ 1632980 w 2194085"/>
              <a:gd name="connsiteY10" fmla="*/ 2577522 h 2600679"/>
              <a:gd name="connsiteX11" fmla="*/ 1632980 w 2194085"/>
              <a:gd name="connsiteY11" fmla="*/ 705390 h 2600679"/>
              <a:gd name="connsiteX12" fmla="*/ 1419225 w 2194085"/>
              <a:gd name="connsiteY12" fmla="*/ 705390 h 2600679"/>
              <a:gd name="connsiteX13" fmla="*/ 1419225 w 2194085"/>
              <a:gd name="connsiteY13" fmla="*/ 333101 h 2600679"/>
              <a:gd name="connsiteX14" fmla="*/ 1625479 w 2194085"/>
              <a:gd name="connsiteY14" fmla="*/ 228005 h 2600679"/>
              <a:gd name="connsiteX15" fmla="*/ 1709575 w 2194085"/>
              <a:gd name="connsiteY15" fmla="*/ 23157 h 2600679"/>
              <a:gd name="connsiteX16" fmla="*/ 660858 w 2194085"/>
              <a:gd name="connsiteY16" fmla="*/ 0 h 2600679"/>
              <a:gd name="connsiteX17" fmla="*/ 1309246 w 2194085"/>
              <a:gd name="connsiteY17" fmla="*/ 493417 h 2600679"/>
              <a:gd name="connsiteX18" fmla="*/ 1309246 w 2194085"/>
              <a:gd name="connsiteY18" fmla="*/ 2137544 h 2600679"/>
              <a:gd name="connsiteX19" fmla="*/ 1126664 w 2194085"/>
              <a:gd name="connsiteY19" fmla="*/ 2479551 h 2600679"/>
              <a:gd name="connsiteX20" fmla="*/ 657295 w 2194085"/>
              <a:gd name="connsiteY20" fmla="*/ 2600679 h 2600679"/>
              <a:gd name="connsiteX21" fmla="*/ 180801 w 2194085"/>
              <a:gd name="connsiteY21" fmla="*/ 2481333 h 2600679"/>
              <a:gd name="connsiteX22" fmla="*/ 0 w 2194085"/>
              <a:gd name="connsiteY22" fmla="*/ 2141107 h 2600679"/>
              <a:gd name="connsiteX23" fmla="*/ 0 w 2194085"/>
              <a:gd name="connsiteY23" fmla="*/ 496979 h 2600679"/>
              <a:gd name="connsiteX24" fmla="*/ 660858 w 2194085"/>
              <a:gd name="connsiteY24"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4085" h="2600679">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1709575" y="23157"/>
                </a:moveTo>
                <a:lnTo>
                  <a:pt x="2194085" y="23157"/>
                </a:lnTo>
                <a:lnTo>
                  <a:pt x="2194085" y="2577522"/>
                </a:lnTo>
                <a:lnTo>
                  <a:pt x="1632980" y="2577522"/>
                </a:lnTo>
                <a:lnTo>
                  <a:pt x="1632980" y="705390"/>
                </a:lnTo>
                <a:lnTo>
                  <a:pt x="1419225" y="705390"/>
                </a:lnTo>
                <a:lnTo>
                  <a:pt x="1419225" y="333101"/>
                </a:lnTo>
                <a:cubicBezTo>
                  <a:pt x="1500663" y="333101"/>
                  <a:pt x="1569415" y="298069"/>
                  <a:pt x="1625479" y="228005"/>
                </a:cubicBezTo>
                <a:cubicBezTo>
                  <a:pt x="1681543" y="157941"/>
                  <a:pt x="1709575" y="89659"/>
                  <a:pt x="1709575" y="23157"/>
                </a:cubicBez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79"/>
                </a:lnTo>
                <a:cubicBezTo>
                  <a:pt x="0" y="165660"/>
                  <a:pt x="220286" y="0"/>
                  <a:pt x="660858" y="0"/>
                </a:cubicBezTo>
                <a:close/>
              </a:path>
            </a:pathLst>
          </a:custGeom>
        </p:spPr>
        <p:txBody>
          <a:bodyPr wrap="square">
            <a:noAutofit/>
          </a:bodyPr>
          <a:lstStyle/>
          <a:p>
            <a:endParaRPr lang="zh-CN" altLang="en-US"/>
          </a:p>
        </p:txBody>
      </p:sp>
      <p:pic>
        <p:nvPicPr>
          <p:cNvPr id="5" name="图片 4" descr="D:\工作\千米Logo-原色.png千米Logo-原色"/>
          <p:cNvPicPr>
            <a:picLocks noChangeAspect="1"/>
          </p:cNvPicPr>
          <p:nvPr userDrawn="1"/>
        </p:nvPicPr>
        <p:blipFill>
          <a:blip r:embed="rId2"/>
          <a:srcRect/>
          <a:stretch>
            <a:fillRect/>
          </a:stretch>
        </p:blipFill>
        <p:spPr>
          <a:xfrm>
            <a:off x="10736898" y="60199"/>
            <a:ext cx="1233805" cy="5307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图片占位符 15"/>
          <p:cNvSpPr>
            <a:spLocks noGrp="1"/>
          </p:cNvSpPr>
          <p:nvPr>
            <p:ph type="pic" sz="quarter" idx="10"/>
          </p:nvPr>
        </p:nvSpPr>
        <p:spPr>
          <a:xfrm>
            <a:off x="1070811" y="1629000"/>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
        <p:nvSpPr>
          <p:cNvPr id="4" name="图片占位符 16"/>
          <p:cNvSpPr>
            <a:spLocks noGrp="1"/>
          </p:cNvSpPr>
          <p:nvPr>
            <p:ph type="pic" sz="quarter" idx="11"/>
          </p:nvPr>
        </p:nvSpPr>
        <p:spPr>
          <a:xfrm>
            <a:off x="3826043" y="1629000"/>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
        <p:nvSpPr>
          <p:cNvPr id="5" name="图片占位符 17"/>
          <p:cNvSpPr>
            <a:spLocks noGrp="1"/>
          </p:cNvSpPr>
          <p:nvPr>
            <p:ph type="pic" sz="quarter" idx="12"/>
          </p:nvPr>
        </p:nvSpPr>
        <p:spPr>
          <a:xfrm>
            <a:off x="6581275" y="1629000"/>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a:p>
        </p:txBody>
      </p:sp>
      <p:sp>
        <p:nvSpPr>
          <p:cNvPr id="6" name="图片占位符 18"/>
          <p:cNvSpPr>
            <a:spLocks noGrp="1"/>
          </p:cNvSpPr>
          <p:nvPr>
            <p:ph type="pic" sz="quarter" idx="13"/>
          </p:nvPr>
        </p:nvSpPr>
        <p:spPr>
          <a:xfrm>
            <a:off x="9336506" y="1629000"/>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90" name="图片占位符 28"/>
          <p:cNvSpPr>
            <a:spLocks noGrp="1" noChangeAspect="1"/>
          </p:cNvSpPr>
          <p:nvPr>
            <p:ph type="pic" sz="quarter" idx="10"/>
          </p:nvPr>
        </p:nvSpPr>
        <p:spPr>
          <a:xfrm>
            <a:off x="1581782" y="1121574"/>
            <a:ext cx="3245152" cy="5324946"/>
          </a:xfrm>
          <a:custGeom>
            <a:avLst/>
            <a:gdLst>
              <a:gd name="connsiteX0" fmla="*/ 2583402 w 2799406"/>
              <a:gd name="connsiteY0" fmla="*/ 4607913 h 5879955"/>
              <a:gd name="connsiteX1" fmla="*/ 2736137 w 2799406"/>
              <a:gd name="connsiteY1" fmla="*/ 4671178 h 5879955"/>
              <a:gd name="connsiteX2" fmla="*/ 2736137 w 2799406"/>
              <a:gd name="connsiteY2" fmla="*/ 4976648 h 5879955"/>
              <a:gd name="connsiteX3" fmla="*/ 1896094 w 2799406"/>
              <a:gd name="connsiteY3" fmla="*/ 5816691 h 5879955"/>
              <a:gd name="connsiteX4" fmla="*/ 1590624 w 2799406"/>
              <a:gd name="connsiteY4" fmla="*/ 5816691 h 5879955"/>
              <a:gd name="connsiteX5" fmla="*/ 1590624 w 2799406"/>
              <a:gd name="connsiteY5" fmla="*/ 5511221 h 5879955"/>
              <a:gd name="connsiteX6" fmla="*/ 2430666 w 2799406"/>
              <a:gd name="connsiteY6" fmla="*/ 4671178 h 5879955"/>
              <a:gd name="connsiteX7" fmla="*/ 2583402 w 2799406"/>
              <a:gd name="connsiteY7" fmla="*/ 4607913 h 5879955"/>
              <a:gd name="connsiteX8" fmla="*/ 2583399 w 2799406"/>
              <a:gd name="connsiteY8" fmla="*/ 3841364 h 5879955"/>
              <a:gd name="connsiteX9" fmla="*/ 2736134 w 2799406"/>
              <a:gd name="connsiteY9" fmla="*/ 3904629 h 5879955"/>
              <a:gd name="connsiteX10" fmla="*/ 2736134 w 2799406"/>
              <a:gd name="connsiteY10" fmla="*/ 4210099 h 5879955"/>
              <a:gd name="connsiteX11" fmla="*/ 1132416 w 2799406"/>
              <a:gd name="connsiteY11" fmla="*/ 5813817 h 5879955"/>
              <a:gd name="connsiteX12" fmla="*/ 826946 w 2799406"/>
              <a:gd name="connsiteY12" fmla="*/ 5813817 h 5879955"/>
              <a:gd name="connsiteX13" fmla="*/ 826946 w 2799406"/>
              <a:gd name="connsiteY13" fmla="*/ 5508347 h 5879955"/>
              <a:gd name="connsiteX14" fmla="*/ 2430664 w 2799406"/>
              <a:gd name="connsiteY14" fmla="*/ 3904629 h 5879955"/>
              <a:gd name="connsiteX15" fmla="*/ 2583399 w 2799406"/>
              <a:gd name="connsiteY15" fmla="*/ 3841364 h 5879955"/>
              <a:gd name="connsiteX16" fmla="*/ 2583406 w 2799406"/>
              <a:gd name="connsiteY16" fmla="*/ 3074816 h 5879955"/>
              <a:gd name="connsiteX17" fmla="*/ 2736141 w 2799406"/>
              <a:gd name="connsiteY17" fmla="*/ 3138081 h 5879955"/>
              <a:gd name="connsiteX18" fmla="*/ 2736141 w 2799406"/>
              <a:gd name="connsiteY18" fmla="*/ 3443551 h 5879955"/>
              <a:gd name="connsiteX19" fmla="*/ 368747 w 2799406"/>
              <a:gd name="connsiteY19" fmla="*/ 5810945 h 5879955"/>
              <a:gd name="connsiteX20" fmla="*/ 63277 w 2799406"/>
              <a:gd name="connsiteY20" fmla="*/ 5810945 h 5879955"/>
              <a:gd name="connsiteX21" fmla="*/ 63277 w 2799406"/>
              <a:gd name="connsiteY21" fmla="*/ 5505475 h 5879955"/>
              <a:gd name="connsiteX22" fmla="*/ 2430671 w 2799406"/>
              <a:gd name="connsiteY22" fmla="*/ 3138081 h 5879955"/>
              <a:gd name="connsiteX23" fmla="*/ 2583406 w 2799406"/>
              <a:gd name="connsiteY23" fmla="*/ 3074816 h 5879955"/>
              <a:gd name="connsiteX24" fmla="*/ 2583404 w 2799406"/>
              <a:gd name="connsiteY24" fmla="*/ 2308267 h 5879955"/>
              <a:gd name="connsiteX25" fmla="*/ 2736139 w 2799406"/>
              <a:gd name="connsiteY25" fmla="*/ 2371532 h 5879955"/>
              <a:gd name="connsiteX26" fmla="*/ 2736139 w 2799406"/>
              <a:gd name="connsiteY26" fmla="*/ 2677002 h 5879955"/>
              <a:gd name="connsiteX27" fmla="*/ 368745 w 2799406"/>
              <a:gd name="connsiteY27" fmla="*/ 5044396 h 5879955"/>
              <a:gd name="connsiteX28" fmla="*/ 63275 w 2799406"/>
              <a:gd name="connsiteY28" fmla="*/ 5044396 h 5879955"/>
              <a:gd name="connsiteX29" fmla="*/ 63275 w 2799406"/>
              <a:gd name="connsiteY29" fmla="*/ 4738926 h 5879955"/>
              <a:gd name="connsiteX30" fmla="*/ 2430669 w 2799406"/>
              <a:gd name="connsiteY30" fmla="*/ 2371532 h 5879955"/>
              <a:gd name="connsiteX31" fmla="*/ 2583404 w 2799406"/>
              <a:gd name="connsiteY31" fmla="*/ 2308267 h 5879955"/>
              <a:gd name="connsiteX32" fmla="*/ 2583402 w 2799406"/>
              <a:gd name="connsiteY32" fmla="*/ 1541718 h 5879955"/>
              <a:gd name="connsiteX33" fmla="*/ 2736137 w 2799406"/>
              <a:gd name="connsiteY33" fmla="*/ 1604983 h 5879955"/>
              <a:gd name="connsiteX34" fmla="*/ 2736137 w 2799406"/>
              <a:gd name="connsiteY34" fmla="*/ 1910453 h 5879955"/>
              <a:gd name="connsiteX35" fmla="*/ 368743 w 2799406"/>
              <a:gd name="connsiteY35" fmla="*/ 4277847 h 5879955"/>
              <a:gd name="connsiteX36" fmla="*/ 63273 w 2799406"/>
              <a:gd name="connsiteY36" fmla="*/ 4277847 h 5879955"/>
              <a:gd name="connsiteX37" fmla="*/ 63273 w 2799406"/>
              <a:gd name="connsiteY37" fmla="*/ 3972377 h 5879955"/>
              <a:gd name="connsiteX38" fmla="*/ 2430667 w 2799406"/>
              <a:gd name="connsiteY38" fmla="*/ 1604983 h 5879955"/>
              <a:gd name="connsiteX39" fmla="*/ 2583402 w 2799406"/>
              <a:gd name="connsiteY39" fmla="*/ 1541718 h 5879955"/>
              <a:gd name="connsiteX40" fmla="*/ 2583400 w 2799406"/>
              <a:gd name="connsiteY40" fmla="*/ 775170 h 5879955"/>
              <a:gd name="connsiteX41" fmla="*/ 2736135 w 2799406"/>
              <a:gd name="connsiteY41" fmla="*/ 838435 h 5879955"/>
              <a:gd name="connsiteX42" fmla="*/ 2736135 w 2799406"/>
              <a:gd name="connsiteY42" fmla="*/ 1143905 h 5879955"/>
              <a:gd name="connsiteX43" fmla="*/ 368741 w 2799406"/>
              <a:gd name="connsiteY43" fmla="*/ 3511298 h 5879955"/>
              <a:gd name="connsiteX44" fmla="*/ 63271 w 2799406"/>
              <a:gd name="connsiteY44" fmla="*/ 3511298 h 5879955"/>
              <a:gd name="connsiteX45" fmla="*/ 63271 w 2799406"/>
              <a:gd name="connsiteY45" fmla="*/ 3205828 h 5879955"/>
              <a:gd name="connsiteX46" fmla="*/ 2430665 w 2799406"/>
              <a:gd name="connsiteY46" fmla="*/ 838435 h 5879955"/>
              <a:gd name="connsiteX47" fmla="*/ 2583400 w 2799406"/>
              <a:gd name="connsiteY47" fmla="*/ 775170 h 5879955"/>
              <a:gd name="connsiteX48" fmla="*/ 2583398 w 2799406"/>
              <a:gd name="connsiteY48" fmla="*/ 8620 h 5879955"/>
              <a:gd name="connsiteX49" fmla="*/ 2736133 w 2799406"/>
              <a:gd name="connsiteY49" fmla="*/ 71886 h 5879955"/>
              <a:gd name="connsiteX50" fmla="*/ 2736133 w 2799406"/>
              <a:gd name="connsiteY50" fmla="*/ 377356 h 5879955"/>
              <a:gd name="connsiteX51" fmla="*/ 368739 w 2799406"/>
              <a:gd name="connsiteY51" fmla="*/ 2744749 h 5879955"/>
              <a:gd name="connsiteX52" fmla="*/ 63269 w 2799406"/>
              <a:gd name="connsiteY52" fmla="*/ 2744749 h 5879955"/>
              <a:gd name="connsiteX53" fmla="*/ 63269 w 2799406"/>
              <a:gd name="connsiteY53" fmla="*/ 2439279 h 5879955"/>
              <a:gd name="connsiteX54" fmla="*/ 2430663 w 2799406"/>
              <a:gd name="connsiteY54" fmla="*/ 71886 h 5879955"/>
              <a:gd name="connsiteX55" fmla="*/ 2583398 w 2799406"/>
              <a:gd name="connsiteY55" fmla="*/ 8620 h 5879955"/>
              <a:gd name="connsiteX56" fmla="*/ 1819720 w 2799406"/>
              <a:gd name="connsiteY56" fmla="*/ 5746 h 5879955"/>
              <a:gd name="connsiteX57" fmla="*/ 1972455 w 2799406"/>
              <a:gd name="connsiteY57" fmla="*/ 69011 h 5879955"/>
              <a:gd name="connsiteX58" fmla="*/ 1972455 w 2799406"/>
              <a:gd name="connsiteY58" fmla="*/ 374481 h 5879955"/>
              <a:gd name="connsiteX59" fmla="*/ 368737 w 2799406"/>
              <a:gd name="connsiteY59" fmla="*/ 1978199 h 5879955"/>
              <a:gd name="connsiteX60" fmla="*/ 63267 w 2799406"/>
              <a:gd name="connsiteY60" fmla="*/ 1978199 h 5879955"/>
              <a:gd name="connsiteX61" fmla="*/ 63267 w 2799406"/>
              <a:gd name="connsiteY61" fmla="*/ 1672729 h 5879955"/>
              <a:gd name="connsiteX62" fmla="*/ 1666985 w 2799406"/>
              <a:gd name="connsiteY62" fmla="*/ 69011 h 5879955"/>
              <a:gd name="connsiteX63" fmla="*/ 1819720 w 2799406"/>
              <a:gd name="connsiteY63" fmla="*/ 5746 h 5879955"/>
              <a:gd name="connsiteX64" fmla="*/ 1056042 w 2799406"/>
              <a:gd name="connsiteY64" fmla="*/ 0 h 5879955"/>
              <a:gd name="connsiteX65" fmla="*/ 1208777 w 2799406"/>
              <a:gd name="connsiteY65" fmla="*/ 63265 h 5879955"/>
              <a:gd name="connsiteX66" fmla="*/ 1208777 w 2799406"/>
              <a:gd name="connsiteY66" fmla="*/ 368735 h 5879955"/>
              <a:gd name="connsiteX67" fmla="*/ 368735 w 2799406"/>
              <a:gd name="connsiteY67" fmla="*/ 1208778 h 5879955"/>
              <a:gd name="connsiteX68" fmla="*/ 63264 w 2799406"/>
              <a:gd name="connsiteY68" fmla="*/ 1208778 h 5879955"/>
              <a:gd name="connsiteX69" fmla="*/ 63264 w 2799406"/>
              <a:gd name="connsiteY69" fmla="*/ 903308 h 5879955"/>
              <a:gd name="connsiteX70" fmla="*/ 903307 w 2799406"/>
              <a:gd name="connsiteY70" fmla="*/ 63265 h 5879955"/>
              <a:gd name="connsiteX71" fmla="*/ 1056042 w 2799406"/>
              <a:gd name="connsiteY71" fmla="*/ 0 h 587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9406" h="5879955">
                <a:moveTo>
                  <a:pt x="2583402" y="4607913"/>
                </a:moveTo>
                <a:cubicBezTo>
                  <a:pt x="2638681" y="4607913"/>
                  <a:pt x="2693960" y="4629001"/>
                  <a:pt x="2736137" y="4671178"/>
                </a:cubicBezTo>
                <a:cubicBezTo>
                  <a:pt x="2820490" y="4755531"/>
                  <a:pt x="2820490" y="4892294"/>
                  <a:pt x="2736137" y="4976648"/>
                </a:cubicBezTo>
                <a:lnTo>
                  <a:pt x="1896094" y="5816691"/>
                </a:lnTo>
                <a:cubicBezTo>
                  <a:pt x="1811740" y="5901044"/>
                  <a:pt x="1674977" y="5901044"/>
                  <a:pt x="1590624" y="5816691"/>
                </a:cubicBezTo>
                <a:cubicBezTo>
                  <a:pt x="1506270" y="5732337"/>
                  <a:pt x="1506270" y="5595574"/>
                  <a:pt x="1590624" y="5511221"/>
                </a:cubicBezTo>
                <a:lnTo>
                  <a:pt x="2430666" y="4671178"/>
                </a:lnTo>
                <a:cubicBezTo>
                  <a:pt x="2472843" y="4629001"/>
                  <a:pt x="2528122" y="4607913"/>
                  <a:pt x="2583402" y="4607913"/>
                </a:cubicBezTo>
                <a:close/>
                <a:moveTo>
                  <a:pt x="2583399" y="3841364"/>
                </a:moveTo>
                <a:cubicBezTo>
                  <a:pt x="2638678" y="3841364"/>
                  <a:pt x="2693958" y="3862452"/>
                  <a:pt x="2736134" y="3904629"/>
                </a:cubicBezTo>
                <a:cubicBezTo>
                  <a:pt x="2820488" y="3988983"/>
                  <a:pt x="2820488" y="4125746"/>
                  <a:pt x="2736134" y="4210099"/>
                </a:cubicBezTo>
                <a:lnTo>
                  <a:pt x="1132416" y="5813817"/>
                </a:lnTo>
                <a:cubicBezTo>
                  <a:pt x="1048062" y="5898171"/>
                  <a:pt x="911299" y="5898171"/>
                  <a:pt x="826946" y="5813817"/>
                </a:cubicBezTo>
                <a:cubicBezTo>
                  <a:pt x="742592" y="5729464"/>
                  <a:pt x="742592" y="5592701"/>
                  <a:pt x="826946" y="5508347"/>
                </a:cubicBezTo>
                <a:lnTo>
                  <a:pt x="2430664" y="3904629"/>
                </a:lnTo>
                <a:cubicBezTo>
                  <a:pt x="2472841" y="3862452"/>
                  <a:pt x="2528120" y="3841364"/>
                  <a:pt x="2583399" y="3841364"/>
                </a:cubicBezTo>
                <a:close/>
                <a:moveTo>
                  <a:pt x="2583406" y="3074816"/>
                </a:moveTo>
                <a:cubicBezTo>
                  <a:pt x="2638685" y="3074816"/>
                  <a:pt x="2693964" y="3095904"/>
                  <a:pt x="2736141" y="3138081"/>
                </a:cubicBezTo>
                <a:cubicBezTo>
                  <a:pt x="2820495" y="3222435"/>
                  <a:pt x="2820495" y="3359198"/>
                  <a:pt x="2736141" y="3443551"/>
                </a:cubicBezTo>
                <a:lnTo>
                  <a:pt x="368747" y="5810945"/>
                </a:lnTo>
                <a:cubicBezTo>
                  <a:pt x="284394" y="5895299"/>
                  <a:pt x="147631" y="5895299"/>
                  <a:pt x="63277" y="5810945"/>
                </a:cubicBezTo>
                <a:cubicBezTo>
                  <a:pt x="-21076" y="5726591"/>
                  <a:pt x="-21076" y="5589829"/>
                  <a:pt x="63277" y="5505475"/>
                </a:cubicBezTo>
                <a:lnTo>
                  <a:pt x="2430671" y="3138081"/>
                </a:lnTo>
                <a:cubicBezTo>
                  <a:pt x="2472848" y="3095904"/>
                  <a:pt x="2528127" y="3074816"/>
                  <a:pt x="2583406" y="3074816"/>
                </a:cubicBezTo>
                <a:close/>
                <a:moveTo>
                  <a:pt x="2583404" y="2308267"/>
                </a:moveTo>
                <a:cubicBezTo>
                  <a:pt x="2638683" y="2308267"/>
                  <a:pt x="2693962" y="2329356"/>
                  <a:pt x="2736139" y="2371532"/>
                </a:cubicBezTo>
                <a:cubicBezTo>
                  <a:pt x="2820493" y="2455886"/>
                  <a:pt x="2820493" y="2592649"/>
                  <a:pt x="2736139" y="2677002"/>
                </a:cubicBezTo>
                <a:lnTo>
                  <a:pt x="368745" y="5044396"/>
                </a:lnTo>
                <a:cubicBezTo>
                  <a:pt x="284392" y="5128750"/>
                  <a:pt x="147629" y="5128750"/>
                  <a:pt x="63275" y="5044396"/>
                </a:cubicBezTo>
                <a:cubicBezTo>
                  <a:pt x="-21078" y="4960042"/>
                  <a:pt x="-21078" y="4823280"/>
                  <a:pt x="63275" y="4738926"/>
                </a:cubicBezTo>
                <a:lnTo>
                  <a:pt x="2430669" y="2371532"/>
                </a:lnTo>
                <a:cubicBezTo>
                  <a:pt x="2472846" y="2329356"/>
                  <a:pt x="2528125" y="2308267"/>
                  <a:pt x="2583404" y="2308267"/>
                </a:cubicBezTo>
                <a:close/>
                <a:moveTo>
                  <a:pt x="2583402" y="1541718"/>
                </a:moveTo>
                <a:cubicBezTo>
                  <a:pt x="2638681" y="1541718"/>
                  <a:pt x="2693960" y="1562806"/>
                  <a:pt x="2736137" y="1604983"/>
                </a:cubicBezTo>
                <a:cubicBezTo>
                  <a:pt x="2820491" y="1689337"/>
                  <a:pt x="2820491" y="1826100"/>
                  <a:pt x="2736137" y="1910453"/>
                </a:cubicBezTo>
                <a:lnTo>
                  <a:pt x="368743" y="4277847"/>
                </a:lnTo>
                <a:cubicBezTo>
                  <a:pt x="284390" y="4362201"/>
                  <a:pt x="147627" y="4362201"/>
                  <a:pt x="63273" y="4277847"/>
                </a:cubicBezTo>
                <a:cubicBezTo>
                  <a:pt x="-21080" y="4193493"/>
                  <a:pt x="-21080" y="4056731"/>
                  <a:pt x="63273" y="3972377"/>
                </a:cubicBezTo>
                <a:lnTo>
                  <a:pt x="2430667" y="1604983"/>
                </a:lnTo>
                <a:cubicBezTo>
                  <a:pt x="2472844" y="1562806"/>
                  <a:pt x="2528123" y="1541718"/>
                  <a:pt x="2583402" y="1541718"/>
                </a:cubicBezTo>
                <a:close/>
                <a:moveTo>
                  <a:pt x="2583400" y="775170"/>
                </a:moveTo>
                <a:cubicBezTo>
                  <a:pt x="2638679" y="775170"/>
                  <a:pt x="2693958" y="796258"/>
                  <a:pt x="2736135" y="838435"/>
                </a:cubicBezTo>
                <a:cubicBezTo>
                  <a:pt x="2820489" y="922788"/>
                  <a:pt x="2820489" y="1059551"/>
                  <a:pt x="2736135" y="1143905"/>
                </a:cubicBezTo>
                <a:lnTo>
                  <a:pt x="368741" y="3511298"/>
                </a:lnTo>
                <a:cubicBezTo>
                  <a:pt x="284388" y="3595652"/>
                  <a:pt x="147625" y="3595652"/>
                  <a:pt x="63271" y="3511298"/>
                </a:cubicBezTo>
                <a:cubicBezTo>
                  <a:pt x="-21082" y="3426944"/>
                  <a:pt x="-21082" y="3290181"/>
                  <a:pt x="63271" y="3205828"/>
                </a:cubicBezTo>
                <a:lnTo>
                  <a:pt x="2430665" y="838435"/>
                </a:lnTo>
                <a:cubicBezTo>
                  <a:pt x="2472842" y="796258"/>
                  <a:pt x="2528121" y="775170"/>
                  <a:pt x="2583400" y="775170"/>
                </a:cubicBezTo>
                <a:close/>
                <a:moveTo>
                  <a:pt x="2583398" y="8620"/>
                </a:moveTo>
                <a:cubicBezTo>
                  <a:pt x="2638677" y="8620"/>
                  <a:pt x="2693956" y="29709"/>
                  <a:pt x="2736133" y="71886"/>
                </a:cubicBezTo>
                <a:cubicBezTo>
                  <a:pt x="2820487" y="156239"/>
                  <a:pt x="2820487" y="293002"/>
                  <a:pt x="2736133" y="377356"/>
                </a:cubicBezTo>
                <a:lnTo>
                  <a:pt x="368739" y="2744749"/>
                </a:lnTo>
                <a:cubicBezTo>
                  <a:pt x="284386" y="2829103"/>
                  <a:pt x="147623" y="2829103"/>
                  <a:pt x="63269" y="2744749"/>
                </a:cubicBezTo>
                <a:cubicBezTo>
                  <a:pt x="-21084" y="2660395"/>
                  <a:pt x="-21084" y="2523632"/>
                  <a:pt x="63269" y="2439279"/>
                </a:cubicBezTo>
                <a:lnTo>
                  <a:pt x="2430663" y="71886"/>
                </a:lnTo>
                <a:cubicBezTo>
                  <a:pt x="2472840" y="29709"/>
                  <a:pt x="2528119" y="8620"/>
                  <a:pt x="2583398" y="8620"/>
                </a:cubicBezTo>
                <a:close/>
                <a:moveTo>
                  <a:pt x="1819720" y="5746"/>
                </a:moveTo>
                <a:cubicBezTo>
                  <a:pt x="1874999" y="5746"/>
                  <a:pt x="1930279" y="26834"/>
                  <a:pt x="1972455" y="69011"/>
                </a:cubicBezTo>
                <a:cubicBezTo>
                  <a:pt x="2056809" y="153365"/>
                  <a:pt x="2056809" y="290128"/>
                  <a:pt x="1972455" y="374481"/>
                </a:cubicBezTo>
                <a:lnTo>
                  <a:pt x="368737" y="1978199"/>
                </a:lnTo>
                <a:cubicBezTo>
                  <a:pt x="284383" y="2062553"/>
                  <a:pt x="147620" y="2062553"/>
                  <a:pt x="63267" y="1978199"/>
                </a:cubicBezTo>
                <a:cubicBezTo>
                  <a:pt x="-21087" y="1893846"/>
                  <a:pt x="-21087" y="1757082"/>
                  <a:pt x="63267" y="1672729"/>
                </a:cubicBezTo>
                <a:lnTo>
                  <a:pt x="1666985" y="69011"/>
                </a:lnTo>
                <a:cubicBezTo>
                  <a:pt x="1709162" y="26834"/>
                  <a:pt x="1764441" y="5746"/>
                  <a:pt x="1819720" y="5746"/>
                </a:cubicBezTo>
                <a:close/>
                <a:moveTo>
                  <a:pt x="1056042" y="0"/>
                </a:moveTo>
                <a:cubicBezTo>
                  <a:pt x="1111322" y="0"/>
                  <a:pt x="1166601" y="21088"/>
                  <a:pt x="1208777" y="63265"/>
                </a:cubicBezTo>
                <a:cubicBezTo>
                  <a:pt x="1293131" y="147618"/>
                  <a:pt x="1293131" y="284382"/>
                  <a:pt x="1208777" y="368735"/>
                </a:cubicBezTo>
                <a:lnTo>
                  <a:pt x="368735" y="1208778"/>
                </a:lnTo>
                <a:cubicBezTo>
                  <a:pt x="284381" y="1293132"/>
                  <a:pt x="147618" y="1293132"/>
                  <a:pt x="63264" y="1208778"/>
                </a:cubicBezTo>
                <a:cubicBezTo>
                  <a:pt x="-21089" y="1124424"/>
                  <a:pt x="-21089" y="987661"/>
                  <a:pt x="63264" y="903308"/>
                </a:cubicBezTo>
                <a:lnTo>
                  <a:pt x="903307" y="63265"/>
                </a:lnTo>
                <a:cubicBezTo>
                  <a:pt x="945484" y="21088"/>
                  <a:pt x="1000763" y="0"/>
                  <a:pt x="1056042" y="0"/>
                </a:cubicBezTo>
                <a:close/>
              </a:path>
            </a:pathLst>
          </a:custGeom>
        </p:spPr>
        <p:txBody>
          <a:bodyPr wrap="square">
            <a:noAutofit/>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2" name="图片占位符 21"/>
          <p:cNvSpPr>
            <a:spLocks noGrp="1"/>
          </p:cNvSpPr>
          <p:nvPr>
            <p:ph type="pic" sz="quarter" idx="10"/>
          </p:nvPr>
        </p:nvSpPr>
        <p:spPr>
          <a:xfrm>
            <a:off x="8980225" y="1268999"/>
            <a:ext cx="2340000" cy="2340000"/>
          </a:xfrm>
          <a:custGeom>
            <a:avLst/>
            <a:gdLst>
              <a:gd name="connsiteX0" fmla="*/ 1170000 w 2340000"/>
              <a:gd name="connsiteY0" fmla="*/ 0 h 2340000"/>
              <a:gd name="connsiteX1" fmla="*/ 2340000 w 2340000"/>
              <a:gd name="connsiteY1" fmla="*/ 1170000 h 2340000"/>
              <a:gd name="connsiteX2" fmla="*/ 1170000 w 2340000"/>
              <a:gd name="connsiteY2" fmla="*/ 2340000 h 2340000"/>
              <a:gd name="connsiteX3" fmla="*/ 0 w 2340000"/>
              <a:gd name="connsiteY3" fmla="*/ 1170000 h 2340000"/>
            </a:gdLst>
            <a:ahLst/>
            <a:cxnLst>
              <a:cxn ang="0">
                <a:pos x="connsiteX0" y="connsiteY0"/>
              </a:cxn>
              <a:cxn ang="0">
                <a:pos x="connsiteX1" y="connsiteY1"/>
              </a:cxn>
              <a:cxn ang="0">
                <a:pos x="connsiteX2" y="connsiteY2"/>
              </a:cxn>
              <a:cxn ang="0">
                <a:pos x="connsiteX3" y="connsiteY3"/>
              </a:cxn>
            </a:cxnLst>
            <a:rect l="l" t="t" r="r" b="b"/>
            <a:pathLst>
              <a:path w="2340000" h="2340000">
                <a:moveTo>
                  <a:pt x="1170000" y="0"/>
                </a:moveTo>
                <a:lnTo>
                  <a:pt x="2340000" y="1170000"/>
                </a:lnTo>
                <a:lnTo>
                  <a:pt x="1170000" y="2340000"/>
                </a:lnTo>
                <a:lnTo>
                  <a:pt x="0" y="1170000"/>
                </a:lnTo>
                <a:close/>
              </a:path>
            </a:pathLst>
          </a:custGeom>
        </p:spPr>
        <p:txBody>
          <a:bodyPr wrap="square">
            <a:noAutofit/>
          </a:bodyPr>
          <a:lstStyle/>
          <a:p>
            <a:endParaRPr lang="zh-CN" altLang="en-US"/>
          </a:p>
        </p:txBody>
      </p:sp>
      <p:sp>
        <p:nvSpPr>
          <p:cNvPr id="21" name="图片占位符 20"/>
          <p:cNvSpPr>
            <a:spLocks noGrp="1"/>
          </p:cNvSpPr>
          <p:nvPr>
            <p:ph type="pic" sz="quarter" idx="11"/>
          </p:nvPr>
        </p:nvSpPr>
        <p:spPr>
          <a:xfrm>
            <a:off x="1053153" y="3609000"/>
            <a:ext cx="2340000" cy="2340000"/>
          </a:xfrm>
          <a:custGeom>
            <a:avLst/>
            <a:gdLst>
              <a:gd name="connsiteX0" fmla="*/ 1170000 w 2340000"/>
              <a:gd name="connsiteY0" fmla="*/ 0 h 2340000"/>
              <a:gd name="connsiteX1" fmla="*/ 2340000 w 2340000"/>
              <a:gd name="connsiteY1" fmla="*/ 1170000 h 2340000"/>
              <a:gd name="connsiteX2" fmla="*/ 1170000 w 2340000"/>
              <a:gd name="connsiteY2" fmla="*/ 2340000 h 2340000"/>
              <a:gd name="connsiteX3" fmla="*/ 0 w 2340000"/>
              <a:gd name="connsiteY3" fmla="*/ 1170000 h 2340000"/>
            </a:gdLst>
            <a:ahLst/>
            <a:cxnLst>
              <a:cxn ang="0">
                <a:pos x="connsiteX0" y="connsiteY0"/>
              </a:cxn>
              <a:cxn ang="0">
                <a:pos x="connsiteX1" y="connsiteY1"/>
              </a:cxn>
              <a:cxn ang="0">
                <a:pos x="connsiteX2" y="connsiteY2"/>
              </a:cxn>
              <a:cxn ang="0">
                <a:pos x="connsiteX3" y="connsiteY3"/>
              </a:cxn>
            </a:cxnLst>
            <a:rect l="l" t="t" r="r" b="b"/>
            <a:pathLst>
              <a:path w="2340000" h="2340000">
                <a:moveTo>
                  <a:pt x="1170000" y="0"/>
                </a:moveTo>
                <a:lnTo>
                  <a:pt x="2340000" y="1170000"/>
                </a:lnTo>
                <a:lnTo>
                  <a:pt x="1170000" y="2340000"/>
                </a:lnTo>
                <a:lnTo>
                  <a:pt x="0" y="11700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9003190" y="800100"/>
            <a:ext cx="3188811" cy="6057900"/>
          </a:xfrm>
          <a:custGeom>
            <a:avLst/>
            <a:gdLst>
              <a:gd name="connsiteX0" fmla="*/ 1971675 w 3609975"/>
              <a:gd name="connsiteY0" fmla="*/ 0 h 6858000"/>
              <a:gd name="connsiteX1" fmla="*/ 3609975 w 3609975"/>
              <a:gd name="connsiteY1" fmla="*/ 0 h 6858000"/>
              <a:gd name="connsiteX2" fmla="*/ 3609975 w 3609975"/>
              <a:gd name="connsiteY2" fmla="*/ 6858000 h 6858000"/>
              <a:gd name="connsiteX3" fmla="*/ 943797 w 3609975"/>
              <a:gd name="connsiteY3" fmla="*/ 6858000 h 6858000"/>
              <a:gd name="connsiteX4" fmla="*/ 0 w 3609975"/>
              <a:gd name="connsiteY4" fmla="*/ 4970408 h 6858000"/>
              <a:gd name="connsiteX5" fmla="*/ 999578 w 3609975"/>
              <a:gd name="connsiteY5" fmla="*/ 2971253 h 6858000"/>
              <a:gd name="connsiteX6" fmla="*/ 0 w 3609975"/>
              <a:gd name="connsiteY6" fmla="*/ 1971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9975" h="6858000">
                <a:moveTo>
                  <a:pt x="1971675" y="0"/>
                </a:moveTo>
                <a:lnTo>
                  <a:pt x="3609975" y="0"/>
                </a:lnTo>
                <a:lnTo>
                  <a:pt x="3609975" y="6858000"/>
                </a:lnTo>
                <a:lnTo>
                  <a:pt x="943797" y="6858000"/>
                </a:lnTo>
                <a:lnTo>
                  <a:pt x="0" y="4970408"/>
                </a:lnTo>
                <a:lnTo>
                  <a:pt x="999578" y="2971253"/>
                </a:lnTo>
                <a:lnTo>
                  <a:pt x="0" y="1971675"/>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image" Target="../media/image2.pn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矩形 15"/>
          <p:cNvSpPr/>
          <p:nvPr userDrawn="1"/>
        </p:nvSpPr>
        <p:spPr>
          <a:xfrm>
            <a:off x="0" y="0"/>
            <a:ext cx="12192000" cy="806824"/>
          </a:xfrm>
          <a:prstGeom prst="rect">
            <a:avLst/>
          </a:prstGeom>
          <a:solidFill>
            <a:srgbClr val="EB6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D:\工作\千米Logo-原色.png千米Logo-原色"/>
          <p:cNvPicPr>
            <a:picLocks noChangeAspect="1"/>
          </p:cNvPicPr>
          <p:nvPr userDrawn="1"/>
        </p:nvPicPr>
        <p:blipFill>
          <a:blip r:embed="rId25"/>
          <a:srcRect/>
          <a:stretch>
            <a:fillRect/>
          </a:stretch>
        </p:blipFill>
        <p:spPr>
          <a:xfrm>
            <a:off x="10649527" y="121851"/>
            <a:ext cx="1209040" cy="52017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6.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6.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7.jpeg"/><Relationship Id="rId2" Type="http://schemas.openxmlformats.org/officeDocument/2006/relationships/tags" Target="../tags/tag64.xml"/><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6.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68.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6.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72.xml"/><Relationship Id="rId1" Type="http://schemas.openxmlformats.org/officeDocument/2006/relationships/tags" Target="../tags/tag7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81.xml"/><Relationship Id="rId7" Type="http://schemas.openxmlformats.org/officeDocument/2006/relationships/image" Target="../media/image22.jpeg"/><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0" Type="http://schemas.openxmlformats.org/officeDocument/2006/relationships/notesSlide" Target="../notesSlides/notesSlide11.xml"/><Relationship Id="rId1" Type="http://schemas.openxmlformats.org/officeDocument/2006/relationships/tags" Target="../tags/tag75.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83.xml"/><Relationship Id="rId1" Type="http://schemas.openxmlformats.org/officeDocument/2006/relationships/tags" Target="../tags/tag8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92.xml"/><Relationship Id="rId7" Type="http://schemas.openxmlformats.org/officeDocument/2006/relationships/image" Target="../media/image22.jpeg"/><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notesSlide" Target="../notesSlides/notesSlide13.xml"/><Relationship Id="rId1" Type="http://schemas.openxmlformats.org/officeDocument/2006/relationships/tags" Target="../tags/tag86.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6.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image" Target="../media/image26.png"/><Relationship Id="rId3" Type="http://schemas.openxmlformats.org/officeDocument/2006/relationships/tags" Target="../tags/tag94.xml"/><Relationship Id="rId2" Type="http://schemas.openxmlformats.org/officeDocument/2006/relationships/image" Target="../media/image25.png"/><Relationship Id="rId1" Type="http://schemas.openxmlformats.org/officeDocument/2006/relationships/tags" Target="../tags/tag9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6.xml"/><Relationship Id="rId5" Type="http://schemas.openxmlformats.org/officeDocument/2006/relationships/tags" Target="../tags/tag100.xml"/><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tags" Target="../tags/tag99.xml"/><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2" Type="http://schemas.openxmlformats.org/officeDocument/2006/relationships/slideLayout" Target="../slideLayouts/slideLayout4.xml"/><Relationship Id="rId11" Type="http://schemas.openxmlformats.org/officeDocument/2006/relationships/image" Target="../media/image3.jpeg"/><Relationship Id="rId10" Type="http://schemas.openxmlformats.org/officeDocument/2006/relationships/tags" Target="../tags/tag20.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6.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hyperlink" Target="https://docs.microsoft.com/en-us/windows/win32/fileio/hard-links-and-junctions" TargetMode="Externa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s>
</file>

<file path=ppt/slides/_rels/slide2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image" Target="../media/image29.png"/><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1" Type="http://schemas.openxmlformats.org/officeDocument/2006/relationships/notesSlide" Target="../notesSlides/notesSlide19.xml"/><Relationship Id="rId10" Type="http://schemas.openxmlformats.org/officeDocument/2006/relationships/slideLayout" Target="../slideLayouts/slideLayout6.xml"/><Relationship Id="rId1" Type="http://schemas.openxmlformats.org/officeDocument/2006/relationships/tags" Target="../tags/tag116.xml"/></Relationships>
</file>

<file path=ppt/slides/_rels/slide25.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hyperlink" Target="https://github.com/pnpm/pnpm/issues/827#issuecomment-927169348" TargetMode="External"/><Relationship Id="rId13" Type="http://schemas.openxmlformats.org/officeDocument/2006/relationships/notesSlide" Target="../notesSlides/notesSlide20.xml"/><Relationship Id="rId12" Type="http://schemas.openxmlformats.org/officeDocument/2006/relationships/slideLayout" Target="../slideLayouts/slideLayout6.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4.xml"/></Relationships>
</file>

<file path=ppt/slides/_rels/slide26.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hyperlink" Target="https://juejin.cn/post/7044807973868142622" TargetMode="External"/><Relationship Id="rId3" Type="http://schemas.openxmlformats.org/officeDocument/2006/relationships/hyperlink" Target="https://segmentfault.com/a/1190000013214927" TargetMode="External"/><Relationship Id="rId2" Type="http://schemas.openxmlformats.org/officeDocument/2006/relationships/hyperlink" Target="https://zhuanlan.zhihu.com/p/404784010&#13;" TargetMode="External"/><Relationship Id="rId15" Type="http://schemas.openxmlformats.org/officeDocument/2006/relationships/notesSlide" Target="../notesSlides/notesSlide21.xml"/><Relationship Id="rId14" Type="http://schemas.openxmlformats.org/officeDocument/2006/relationships/slideLayout" Target="../slideLayouts/slideLayout6.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4.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48.xml"/><Relationship Id="rId6" Type="http://schemas.openxmlformats.org/officeDocument/2006/relationships/tags" Target="../tags/tag147.xml"/><Relationship Id="rId5" Type="http://schemas.microsoft.com/office/2007/relationships/hdphoto" Target="../media/image31.wdp"/><Relationship Id="rId4" Type="http://schemas.openxmlformats.org/officeDocument/2006/relationships/image" Target="../media/image30.jpeg"/><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jpeg"/><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5.jpeg"/><Relationship Id="rId2" Type="http://schemas.openxmlformats.org/officeDocument/2006/relationships/tags" Target="../tags/tag23.xml"/><Relationship Id="rId10" Type="http://schemas.openxmlformats.org/officeDocument/2006/relationships/notesSlide" Target="../notesSlides/notesSlide1.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9.jpeg"/><Relationship Id="rId7" Type="http://schemas.openxmlformats.org/officeDocument/2006/relationships/tags" Target="../tags/tag32.xml"/><Relationship Id="rId6" Type="http://schemas.openxmlformats.org/officeDocument/2006/relationships/image" Target="../media/image8.jpeg"/><Relationship Id="rId5" Type="http://schemas.openxmlformats.org/officeDocument/2006/relationships/tags" Target="../tags/tag31.xml"/><Relationship Id="rId4" Type="http://schemas.openxmlformats.org/officeDocument/2006/relationships/image" Target="../media/image7.jpeg"/><Relationship Id="rId3" Type="http://schemas.openxmlformats.org/officeDocument/2006/relationships/tags" Target="../tags/tag30.xml"/><Relationship Id="rId2" Type="http://schemas.openxmlformats.org/officeDocument/2006/relationships/image" Target="../media/image6.jpeg"/><Relationship Id="rId10" Type="http://schemas.openxmlformats.org/officeDocument/2006/relationships/notesSlide" Target="../notesSlides/notesSlide2.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6.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12.jpeg"/><Relationship Id="rId7" Type="http://schemas.openxmlformats.org/officeDocument/2006/relationships/tags" Target="../tags/tag43.xml"/><Relationship Id="rId6" Type="http://schemas.openxmlformats.org/officeDocument/2006/relationships/image" Target="../media/image11.jpeg"/><Relationship Id="rId5" Type="http://schemas.openxmlformats.org/officeDocument/2006/relationships/tags" Target="../tags/tag42.xml"/><Relationship Id="rId4" Type="http://schemas.openxmlformats.org/officeDocument/2006/relationships/image" Target="../media/image10.jpeg"/><Relationship Id="rId3" Type="http://schemas.openxmlformats.org/officeDocument/2006/relationships/tags" Target="../tags/tag41.xml"/><Relationship Id="rId2" Type="http://schemas.openxmlformats.org/officeDocument/2006/relationships/tags" Target="../tags/tag40.xml"/><Relationship Id="rId14" Type="http://schemas.openxmlformats.org/officeDocument/2006/relationships/notesSlide" Target="../notesSlides/notesSlide4.xml"/><Relationship Id="rId13" Type="http://schemas.openxmlformats.org/officeDocument/2006/relationships/slideLayout" Target="../slideLayouts/slideLayout6.xml"/><Relationship Id="rId12" Type="http://schemas.openxmlformats.org/officeDocument/2006/relationships/tags" Target="../tags/tag45.xml"/><Relationship Id="rId11" Type="http://schemas.openxmlformats.org/officeDocument/2006/relationships/image" Target="../media/image1.svg"/><Relationship Id="rId10" Type="http://schemas.openxmlformats.org/officeDocument/2006/relationships/image" Target="../media/image13.png"/><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6.xml"/><Relationship Id="rId7" Type="http://schemas.openxmlformats.org/officeDocument/2006/relationships/tags" Target="../tags/tag4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svg"/><Relationship Id="rId3" Type="http://schemas.openxmlformats.org/officeDocument/2006/relationships/image" Target="../media/image14.png"/><Relationship Id="rId2" Type="http://schemas.openxmlformats.org/officeDocument/2006/relationships/tags" Target="../tags/tag47.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1.xml"/><Relationship Id="rId6" Type="http://schemas.openxmlformats.org/officeDocument/2006/relationships/image" Target="../media/image4.jpe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a:spLocks noChangeAspect="1"/>
          </p:cNvSpPr>
          <p:nvPr>
            <p:custDataLst>
              <p:tags r:id="rId1"/>
            </p:custDataLst>
          </p:nvPr>
        </p:nvSpPr>
        <p:spPr>
          <a:xfrm rot="5400000">
            <a:off x="3504" y="0"/>
            <a:ext cx="1332000" cy="1332000"/>
          </a:xfrm>
          <a:prstGeom prst="rtTriangle">
            <a:avLst/>
          </a:prstGeom>
          <a:solidFill>
            <a:srgbClr val="EB61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a:spLocks noChangeAspect="1"/>
          </p:cNvSpPr>
          <p:nvPr>
            <p:custDataLst>
              <p:tags r:id="rId2"/>
            </p:custDataLst>
          </p:nvPr>
        </p:nvSpPr>
        <p:spPr>
          <a:xfrm rot="5400000" flipH="1" flipV="1">
            <a:off x="9971732" y="5481150"/>
            <a:ext cx="2520000" cy="2520000"/>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4"/>
          <p:cNvCxnSpPr/>
          <p:nvPr>
            <p:custDataLst>
              <p:tags r:id="rId3"/>
            </p:custDataLst>
          </p:nvPr>
        </p:nvCxnSpPr>
        <p:spPr>
          <a:xfrm rot="8100000">
            <a:off x="-377099" y="1158199"/>
            <a:ext cx="1800000" cy="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5"/>
          <p:cNvCxnSpPr/>
          <p:nvPr>
            <p:custDataLst>
              <p:tags r:id="rId4"/>
            </p:custDataLst>
          </p:nvPr>
        </p:nvCxnSpPr>
        <p:spPr>
          <a:xfrm rot="8100000">
            <a:off x="10405667" y="5012615"/>
            <a:ext cx="4680000" cy="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1" name="平行四边形 10"/>
          <p:cNvSpPr>
            <a:spLocks noChangeAspect="1"/>
          </p:cNvSpPr>
          <p:nvPr>
            <p:custDataLst>
              <p:tags r:id="rId5"/>
            </p:custDataLst>
          </p:nvPr>
        </p:nvSpPr>
        <p:spPr>
          <a:xfrm>
            <a:off x="-1440345" y="5949414"/>
            <a:ext cx="3285651" cy="2880000"/>
          </a:xfrm>
          <a:prstGeom prst="parallelogram">
            <a:avLst>
              <a:gd name="adj" fmla="val 98271"/>
            </a:avLst>
          </a:prstGeom>
          <a:solidFill>
            <a:srgbClr val="EB61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平行四边形 11"/>
          <p:cNvSpPr>
            <a:spLocks noChangeAspect="1"/>
          </p:cNvSpPr>
          <p:nvPr>
            <p:custDataLst>
              <p:tags r:id="rId6"/>
            </p:custDataLst>
          </p:nvPr>
        </p:nvSpPr>
        <p:spPr>
          <a:xfrm>
            <a:off x="-1840760" y="6195660"/>
            <a:ext cx="2464231" cy="2160000"/>
          </a:xfrm>
          <a:prstGeom prst="parallelogram">
            <a:avLst>
              <a:gd name="adj" fmla="val 98271"/>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6" name="菱形 15"/>
          <p:cNvSpPr>
            <a:spLocks noChangeAspect="1"/>
          </p:cNvSpPr>
          <p:nvPr>
            <p:custDataLst>
              <p:tags r:id="rId7"/>
            </p:custDataLst>
          </p:nvPr>
        </p:nvSpPr>
        <p:spPr>
          <a:xfrm flipH="1">
            <a:off x="2290158" y="1332000"/>
            <a:ext cx="3373597" cy="3240000"/>
          </a:xfrm>
          <a:prstGeom prst="diamond">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7" name="矩形 16"/>
          <p:cNvSpPr/>
          <p:nvPr>
            <p:custDataLst>
              <p:tags r:id="rId8"/>
            </p:custDataLst>
          </p:nvPr>
        </p:nvSpPr>
        <p:spPr>
          <a:xfrm>
            <a:off x="2211070" y="1691005"/>
            <a:ext cx="9980930" cy="2268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2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从</a:t>
            </a:r>
            <a:r>
              <a:rPr lang="en-US" altLang="zh-CN" sz="72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pnpm</a:t>
            </a:r>
            <a:r>
              <a:rPr lang="zh-CN" altLang="en-US" sz="72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包管理器开始</a:t>
            </a:r>
            <a:endParaRPr lang="en-US" altLang="zh-CN" sz="72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a:p>
            <a:pPr algn="ctr"/>
            <a:endParaRPr lang="en-US" altLang="zh-CN" sz="1050" dirty="0"/>
          </a:p>
          <a:p>
            <a:pPr algn="ctr"/>
            <a:r>
              <a:rPr lang="en-US" altLang="zh-CN" sz="2000" b="1"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2022</a:t>
            </a:r>
            <a:r>
              <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让我们从包管理器开始一起升级、进步</a:t>
            </a:r>
            <a:endParaRPr lang="zh-CN" altLang="en-US" sz="20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
        <p:nvSpPr>
          <p:cNvPr id="10" name="直角三角形 9"/>
          <p:cNvSpPr>
            <a:spLocks noChangeAspect="1"/>
          </p:cNvSpPr>
          <p:nvPr>
            <p:custDataLst>
              <p:tags r:id="rId9"/>
            </p:custDataLst>
          </p:nvPr>
        </p:nvSpPr>
        <p:spPr>
          <a:xfrm flipH="1" flipV="1">
            <a:off x="9233941" y="-4986"/>
            <a:ext cx="2958059" cy="2958059"/>
          </a:xfrm>
          <a:prstGeom prst="rtTriangl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5"/>
          <p:cNvCxnSpPr/>
          <p:nvPr>
            <p:custDataLst>
              <p:tags r:id="rId10"/>
            </p:custDataLst>
          </p:nvPr>
        </p:nvCxnSpPr>
        <p:spPr>
          <a:xfrm rot="2700000">
            <a:off x="7159668" y="458029"/>
            <a:ext cx="4680000" cy="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52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anim calcmode="lin" valueType="num">
                                      <p:cBhvr>
                                        <p:cTn id="19" dur="500" fill="hold"/>
                                        <p:tgtEl>
                                          <p:spTgt spid="16"/>
                                        </p:tgtEl>
                                        <p:attrNameLst>
                                          <p:attrName>ppt_x</p:attrName>
                                        </p:attrNameLst>
                                      </p:cBhvr>
                                      <p:tavLst>
                                        <p:tav tm="0">
                                          <p:val>
                                            <p:fltVal val="0.5"/>
                                          </p:val>
                                        </p:tav>
                                        <p:tav tm="100000">
                                          <p:val>
                                            <p:strVal val="#ppt_x"/>
                                          </p:val>
                                        </p:tav>
                                      </p:tavLst>
                                    </p:anim>
                                    <p:anim calcmode="lin" valueType="num">
                                      <p:cBhvr>
                                        <p:cTn id="20" dur="500" fill="hold"/>
                                        <p:tgtEl>
                                          <p:spTgt spid="16"/>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fltVal val="0.5"/>
                                          </p:val>
                                        </p:tav>
                                        <p:tav tm="100000">
                                          <p:val>
                                            <p:strVal val="#ppt_x"/>
                                          </p:val>
                                        </p:tav>
                                      </p:tavLst>
                                    </p:anim>
                                    <p:anim calcmode="lin" valueType="num">
                                      <p:cBhvr>
                                        <p:cTn id="27"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20070" y="914405"/>
            <a:ext cx="10972876" cy="7620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rPr>
              <a:t>什么是软链接、硬链接？</a:t>
            </a:r>
            <a:endParaRPr lang="zh-CN" altLang="en-US" sz="4000" b="1" spc="240" dirty="0">
              <a:solidFill>
                <a:schemeClr val="accent1"/>
              </a:solidFill>
              <a:latin typeface="微软雅黑" panose="020B0503020204020204" charset="-122"/>
              <a:ea typeface="微软雅黑" panose="020B0503020204020204" charset="-122"/>
            </a:endParaRPr>
          </a:p>
        </p:txBody>
      </p:sp>
      <p:sp>
        <p:nvSpPr>
          <p:cNvPr id="11" name="Title 6"/>
          <p:cNvSpPr txBox="1"/>
          <p:nvPr>
            <p:custDataLst>
              <p:tags r:id="rId2"/>
            </p:custDataLst>
          </p:nvPr>
        </p:nvSpPr>
        <p:spPr>
          <a:xfrm>
            <a:off x="609605" y="1676413"/>
            <a:ext cx="10972876" cy="45720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硬链接(hard link)</a:t>
            </a:r>
            <a:endPar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是通过索引节点进行的链接。在Linux中，多个文件指向同一个索引节点是允许的，像这样的链接就是硬链接。硬链接只能在同一文件系统中的文件之间进行链接，不能对目录进行创建。如果删除硬链接对应的源文件，则硬链接文件仍然存在，而且保存了原有的内容，这样可以起到防止因为误操作而错误删除文件的作用。由于硬链接是有着相同 inode 号仅文件名不同的文件，因此，删除一个硬链接文件并不影响其他有相同 inode 号的文件。</a:t>
            </a:r>
            <a:endPar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软链接</a:t>
            </a:r>
            <a:endPar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（也叫符号链接</a:t>
            </a:r>
            <a:r>
              <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soft link/Symbolic link/symlink）与硬链接不同，文件用户数据块中存放的内容是另一文件的路径名的指向。软链接就是一个普通文件，只是数据块内容有点特殊。软链接可对文件或目录创建。</a:t>
            </a:r>
            <a:endPar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软链接主要应用于以下两个方面：一是方便管理，例如可以把一个复杂路径下的文件链接到一个简单路径下方便用户访问；另一方面就是解决文件系统磁盘空间不足的情况。例如某个文件文件系统空间已经用完了，但是现在必须在该文件系统下创建一个新的目录并存储大量的文件，那么可以把另一个剩余空间较多的文件系统中的目录链接到该文件系统中，这样就可以很好的解决空间不足问题。删除软链接并不影响被指向的文件，但若被指向的原文件被删除，则相关软连接就变成了死链接。</a:t>
            </a:r>
            <a:endParaRPr lang="en-US" alt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p:custDataLst>
              <p:tags r:id="rId1"/>
            </p:custDataLst>
          </p:nvPr>
        </p:nvSpPr>
        <p:spPr>
          <a:xfrm>
            <a:off x="607391" y="1742613"/>
            <a:ext cx="4248449" cy="569843"/>
          </a:xfrm>
          <a:prstGeom prst="rect">
            <a:avLst/>
          </a:prstGeom>
          <a:noFill/>
          <a:ln w="3175">
            <a:noFill/>
            <a:prstDash val="dash"/>
          </a:ln>
        </p:spPr>
        <p:txBody>
          <a:bodyPr wrap="square" lIns="72000" tIns="36000" rIns="72000" bIns="108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0"/>
              </a:spcBef>
              <a:spcAft>
                <a:spcPts val="0"/>
              </a:spcAft>
              <a:buSzPct val="100000"/>
            </a:pPr>
            <a:r>
              <a:rPr lang="zh-CN" altLang="en-US" sz="2600" b="1" spc="150">
                <a:ln w="3175">
                  <a:noFill/>
                  <a:prstDash val="dash"/>
                </a:ln>
                <a:solidFill>
                  <a:schemeClr val="tx1">
                    <a:lumMod val="85000"/>
                    <a:lumOff val="15000"/>
                  </a:schemeClr>
                </a:solidFill>
                <a:latin typeface="Arial" panose="020B0604020202090204" pitchFamily="34" charset="0"/>
                <a:ea typeface="微软雅黑" panose="020B0503020204020204" charset="-122"/>
                <a:cs typeface="微软雅黑" panose="020B0503020204020204" charset="-122"/>
                <a:sym typeface="+mn-ea"/>
              </a:rPr>
              <a:t>硬链接</a:t>
            </a:r>
            <a:endParaRPr lang="zh-CN" altLang="en-US" sz="2600" b="1" spc="150">
              <a:ln w="3175">
                <a:noFill/>
                <a:prstDash val="dash"/>
              </a:ln>
              <a:solidFill>
                <a:schemeClr val="tx1">
                  <a:lumMod val="85000"/>
                  <a:lumOff val="15000"/>
                </a:schemeClr>
              </a:solidFill>
              <a:latin typeface="Arial" panose="020B0604020202090204" pitchFamily="34" charset="0"/>
              <a:ea typeface="微软雅黑" panose="020B0503020204020204" charset="-122"/>
              <a:cs typeface="微软雅黑" panose="020B0503020204020204" charset="-122"/>
              <a:sym typeface="+mn-ea"/>
            </a:endParaRPr>
          </a:p>
        </p:txBody>
      </p:sp>
      <p:sp>
        <p:nvSpPr>
          <p:cNvPr id="7" name="Title 6"/>
          <p:cNvSpPr txBox="1"/>
          <p:nvPr>
            <p:custDataLst>
              <p:tags r:id="rId2"/>
            </p:custDataLst>
          </p:nvPr>
        </p:nvSpPr>
        <p:spPr>
          <a:xfrm>
            <a:off x="5393059" y="1742613"/>
            <a:ext cx="6191550" cy="569844"/>
          </a:xfrm>
          <a:prstGeom prst="rect">
            <a:avLst/>
          </a:prstGeom>
          <a:noFill/>
          <a:ln w="3175">
            <a:noFill/>
            <a:prstDash val="dash"/>
          </a:ln>
        </p:spPr>
        <p:txBody>
          <a:bodyPr wrap="square" lIns="72000" tIns="36000" rIns="72000" bIns="108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a:lnSpc>
                <a:spcPct val="100000"/>
              </a:lnSpc>
              <a:spcBef>
                <a:spcPts val="0"/>
              </a:spcBef>
              <a:spcAft>
                <a:spcPts val="0"/>
              </a:spcAft>
            </a:pPr>
            <a:r>
              <a:rPr lang="en-US" altLang="zh-CN" sz="2600" b="1" spc="150">
                <a:ln w="3175">
                  <a:noFill/>
                  <a:prstDash val="dash"/>
                </a:ln>
                <a:solidFill>
                  <a:schemeClr val="tx1">
                    <a:lumMod val="85000"/>
                    <a:lumOff val="15000"/>
                  </a:schemeClr>
                </a:solidFill>
                <a:latin typeface="Arial" panose="020B0604020202090204" pitchFamily="34" charset="0"/>
                <a:ea typeface="微软雅黑" panose="020B0503020204020204" charset="-122"/>
                <a:cs typeface="微软雅黑" panose="020B0503020204020204" charset="-122"/>
              </a:rPr>
              <a:t>软链接</a:t>
            </a:r>
            <a:endParaRPr lang="en-US" altLang="zh-CN" sz="2600" b="1" spc="150">
              <a:ln w="3175">
                <a:noFill/>
                <a:prstDash val="dash"/>
              </a:ln>
              <a:solidFill>
                <a:schemeClr val="tx1">
                  <a:lumMod val="85000"/>
                  <a:lumOff val="15000"/>
                </a:schemeClr>
              </a:solidFill>
              <a:latin typeface="Arial" panose="020B0604020202090204" pitchFamily="34" charset="0"/>
              <a:ea typeface="微软雅黑" panose="020B0503020204020204" charset="-122"/>
              <a:cs typeface="微软雅黑" panose="020B0503020204020204" charset="-122"/>
            </a:endParaRPr>
          </a:p>
        </p:txBody>
      </p:sp>
      <p:sp>
        <p:nvSpPr>
          <p:cNvPr id="8" name="Title 6"/>
          <p:cNvSpPr txBox="1"/>
          <p:nvPr>
            <p:custDataLst>
              <p:tags r:id="rId3"/>
            </p:custDataLst>
          </p:nvPr>
        </p:nvSpPr>
        <p:spPr>
          <a:xfrm>
            <a:off x="5393059" y="2372738"/>
            <a:ext cx="6191550" cy="375854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是存放另一个文件的路径的形式存在。</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可交叉文件系统创建 ，硬链接不可以。</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有自己的文件属性及权限等。</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可对不存在的文件或目录创建软链接。</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软链接可对文件或目录创建。</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创建软链接时，链接计数 i_nlink 不会增加。</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删除软链接并不影响被指向的文件，但若被指向的原文件被删除，则相关软连接被称为死链接（即 dangling link，若被指向路径文件被重新创建，死链接可恢复为正常的软链接）。</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适用场景:便于文件管理，将复杂路径下的文件链接到简单路径下访问。解决某个目录空间不足问题。</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p:txBody>
      </p:sp>
      <p:sp>
        <p:nvSpPr>
          <p:cNvPr id="22" name="Title 6"/>
          <p:cNvSpPr txBox="1"/>
          <p:nvPr>
            <p:custDataLst>
              <p:tags r:id="rId4"/>
            </p:custDataLst>
          </p:nvPr>
        </p:nvSpPr>
        <p:spPr>
          <a:xfrm>
            <a:off x="607695" y="2372995"/>
            <a:ext cx="4638040" cy="375856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不能对目录进行创建硬链接，只可对文件创建。</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以文件副本的形式存在，但不占用实际空间。</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文件名有相同的 inode 及 data block。</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只有在同一个文件系统中才能创建，不能交叉文件系统进行硬链接的创建。</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删除其中一个硬链接文件并不影响其他有相同inode号的文件。</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只能对已存在的文件进行创建。</a:t>
            </a:r>
            <a:endParaRPr lang="en-US" altLang="zh-CN"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a:p>
            <a:pPr marL="279400" lvl="0" indent="-279400" algn="l">
              <a:lnSpc>
                <a:spcPct val="120000"/>
              </a:lnSpc>
              <a:spcBef>
                <a:spcPts val="0"/>
              </a:spcBef>
              <a:spcAft>
                <a:spcPts val="800"/>
              </a:spcAft>
              <a:buSzPct val="100000"/>
              <a:buFont typeface="Arial" panose="020B0604020202090204" pitchFamily="34" charset="0"/>
              <a:buChar char="•"/>
            </a:pPr>
            <a:r>
              <a:rPr lang="zh-CN" altLang="en-US"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rPr>
              <a:t>适用场景：用于镜像数据文件,防止误删。</a:t>
            </a:r>
            <a:endParaRPr lang="zh-CN" altLang="en-US" sz="1400" spc="160">
              <a:ln w="3175">
                <a:noFill/>
                <a:prstDash val="dash"/>
              </a:ln>
              <a:solidFill>
                <a:schemeClr val="tx1">
                  <a:lumMod val="85000"/>
                  <a:lumOff val="15000"/>
                </a:schemeClr>
              </a:solidFill>
              <a:latin typeface="Arial" panose="020B0604020202090204" pitchFamily="34" charset="0"/>
              <a:ea typeface="微软雅黑 Light" panose="020B0502040204020203" pitchFamily="34" charset="-122"/>
              <a:cs typeface="微软雅黑" panose="020B0503020204020204" charset="-122"/>
            </a:endParaRPr>
          </a:p>
        </p:txBody>
      </p:sp>
      <p:sp>
        <p:nvSpPr>
          <p:cNvPr id="10" name="Title 6"/>
          <p:cNvSpPr txBox="1"/>
          <p:nvPr>
            <p:custDataLst>
              <p:tags r:id="rId5"/>
            </p:custDataLst>
          </p:nvPr>
        </p:nvSpPr>
        <p:spPr>
          <a:xfrm>
            <a:off x="602643" y="662165"/>
            <a:ext cx="10981634" cy="1245195"/>
          </a:xfrm>
          <a:prstGeom prst="rect">
            <a:avLst/>
          </a:prstGeom>
          <a:noFill/>
          <a:ln w="3175">
            <a:noFill/>
            <a:prstDash val="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0"/>
              </a:spcBef>
              <a:spcAft>
                <a:spcPts val="0"/>
              </a:spcAft>
              <a:buSzPct val="100000"/>
              <a:buNone/>
            </a:pPr>
            <a:r>
              <a:rPr lang="zh-CN" altLang="en-US" sz="4000" b="1" spc="240" dirty="0">
                <a:ln w="3175">
                  <a:noFill/>
                  <a:prstDash val="dash"/>
                </a:ln>
                <a:solidFill>
                  <a:schemeClr val="accent1"/>
                </a:solidFill>
                <a:latin typeface="Arial" panose="020B0604020202090204" pitchFamily="34" charset="0"/>
                <a:ea typeface="微软雅黑" panose="020B0503020204020204" charset="-122"/>
                <a:cs typeface="微软雅黑" panose="020B0503020204020204" charset="-122"/>
              </a:rPr>
              <a:t>软链接与硬链接的特点</a:t>
            </a:r>
            <a:endParaRPr lang="zh-CN" altLang="en-US" sz="4000" b="1" spc="240" dirty="0">
              <a:ln w="3175">
                <a:noFill/>
                <a:prstDash val="dash"/>
              </a:ln>
              <a:solidFill>
                <a:schemeClr val="accent1"/>
              </a:solidFill>
              <a:latin typeface="Arial" panose="020B0604020202090204" pitchFamily="34" charset="0"/>
              <a:ea typeface="微软雅黑" panose="020B0503020204020204" charset="-122"/>
              <a:cs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19392" y="924565"/>
            <a:ext cx="10972876" cy="81915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600" b="1" spc="300" dirty="0">
                <a:solidFill>
                  <a:schemeClr val="accent1"/>
                </a:solidFill>
                <a:latin typeface="微软雅黑" panose="020B0503020204020204" charset="-122"/>
                <a:ea typeface="微软雅黑" panose="020B0503020204020204" charset="-122"/>
              </a:rPr>
              <a:t>软链接与硬链接的特点</a:t>
            </a:r>
            <a:endParaRPr lang="zh-CN" altLang="en-US" sz="4600" b="1" spc="300" dirty="0">
              <a:solidFill>
                <a:schemeClr val="accent1"/>
              </a:solidFill>
              <a:latin typeface="微软雅黑" panose="020B0503020204020204" charset="-122"/>
              <a:ea typeface="微软雅黑" panose="020B0503020204020204" charset="-122"/>
            </a:endParaRPr>
          </a:p>
        </p:txBody>
      </p:sp>
      <p:pic>
        <p:nvPicPr>
          <p:cNvPr id="5" name="图片 4"/>
          <p:cNvPicPr>
            <a:picLocks noChangeAspect="1"/>
          </p:cNvPicPr>
          <p:nvPr>
            <p:custDataLst>
              <p:tags r:id="rId2"/>
            </p:custDataLst>
          </p:nvPr>
        </p:nvPicPr>
        <p:blipFill rotWithShape="1">
          <a:blip r:embed="rId3"/>
          <a:srcRect l="8421" r="8421"/>
          <a:stretch>
            <a:fillRect/>
          </a:stretch>
        </p:blipFill>
        <p:spPr>
          <a:xfrm>
            <a:off x="609600" y="2038350"/>
            <a:ext cx="7239000" cy="3752850"/>
          </a:xfrm>
          <a:custGeom>
            <a:avLst/>
            <a:gdLst/>
            <a:ahLst/>
            <a:cxnLst>
              <a:cxn ang="3">
                <a:pos x="hc" y="t"/>
              </a:cxn>
              <a:cxn ang="cd2">
                <a:pos x="l" y="vc"/>
              </a:cxn>
              <a:cxn ang="cd4">
                <a:pos x="hc" y="b"/>
              </a:cxn>
              <a:cxn ang="0">
                <a:pos x="r" y="vc"/>
              </a:cxn>
            </a:cxnLst>
            <a:rect l="l" t="t" r="r" b="b"/>
            <a:pathLst>
              <a:path w="12720" h="6240">
                <a:moveTo>
                  <a:pt x="0" y="0"/>
                </a:moveTo>
                <a:lnTo>
                  <a:pt x="12720" y="0"/>
                </a:lnTo>
                <a:lnTo>
                  <a:pt x="12720" y="6240"/>
                </a:lnTo>
                <a:lnTo>
                  <a:pt x="0" y="6240"/>
                </a:lnTo>
                <a:lnTo>
                  <a:pt x="0" y="0"/>
                </a:lnTo>
                <a:close/>
              </a:path>
            </a:pathLst>
          </a:custGeom>
          <a:effectLst>
            <a:outerShdw blurRad="457200" dist="50800" dir="2700000" algn="tl" rotWithShape="0">
              <a:srgbClr val="000000">
                <a:alpha val="20000"/>
              </a:srgbClr>
            </a:outerShdw>
          </a:effectLst>
        </p:spPr>
      </p:pic>
      <p:sp>
        <p:nvSpPr>
          <p:cNvPr id="6" name="Title 6"/>
          <p:cNvSpPr txBox="1"/>
          <p:nvPr>
            <p:custDataLst>
              <p:tags r:id="rId4"/>
            </p:custDataLst>
          </p:nvPr>
        </p:nvSpPr>
        <p:spPr>
          <a:xfrm>
            <a:off x="8305800" y="2922270"/>
            <a:ext cx="3276600" cy="168021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200" spc="14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无论是硬链接或软链接都不会将原本的档案复制一份，只会占用非常少量的磁碟空间。</a:t>
            </a:r>
            <a:endParaRPr lang="zh-CN" altLang="en-US" sz="2200" spc="14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5"/>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09562" y="804550"/>
            <a:ext cx="10972876" cy="81915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rPr>
              <a:t>如何创建软链接、硬链接？</a:t>
            </a:r>
            <a:endParaRPr lang="zh-CN" altLang="en-US" sz="4000" b="1" spc="240" dirty="0">
              <a:solidFill>
                <a:schemeClr val="accent1"/>
              </a:solidFill>
              <a:latin typeface="微软雅黑" panose="020B0503020204020204" charset="-122"/>
              <a:ea typeface="微软雅黑" panose="020B0503020204020204" charset="-122"/>
            </a:endParaRPr>
          </a:p>
        </p:txBody>
      </p:sp>
      <p:pic>
        <p:nvPicPr>
          <p:cNvPr id="8" name="图片 7"/>
          <p:cNvPicPr preferRelativeResize="0">
            <a:picLocks noChangeAspect="1"/>
          </p:cNvPicPr>
          <p:nvPr>
            <p:custDataLst>
              <p:tags r:id="rId2"/>
            </p:custDataLst>
          </p:nvPr>
        </p:nvPicPr>
        <p:blipFill rotWithShape="1">
          <a:blip r:embed="rId3"/>
          <a:srcRect t="-4983" b="-4983"/>
          <a:stretch>
            <a:fillRect/>
          </a:stretch>
        </p:blipFill>
        <p:spPr>
          <a:xfrm>
            <a:off x="609600" y="2038350"/>
            <a:ext cx="7658100" cy="3752850"/>
          </a:xfrm>
          <a:custGeom>
            <a:avLst/>
            <a:gdLst/>
            <a:ahLst/>
            <a:cxnLst>
              <a:cxn ang="3">
                <a:pos x="hc" y="t"/>
              </a:cxn>
              <a:cxn ang="cd2">
                <a:pos x="l" y="vc"/>
              </a:cxn>
              <a:cxn ang="cd4">
                <a:pos x="hc" y="b"/>
              </a:cxn>
              <a:cxn ang="0">
                <a:pos x="r" y="vc"/>
              </a:cxn>
            </a:cxnLst>
            <a:rect l="l" t="t" r="r" b="b"/>
            <a:pathLst>
              <a:path w="12720" h="6240">
                <a:moveTo>
                  <a:pt x="0" y="0"/>
                </a:moveTo>
                <a:lnTo>
                  <a:pt x="12720" y="0"/>
                </a:lnTo>
                <a:lnTo>
                  <a:pt x="12720" y="6240"/>
                </a:lnTo>
                <a:lnTo>
                  <a:pt x="0" y="6240"/>
                </a:lnTo>
                <a:lnTo>
                  <a:pt x="0" y="0"/>
                </a:lnTo>
                <a:close/>
              </a:path>
            </a:pathLst>
          </a:custGeom>
          <a:blipFill rotWithShape="1">
            <a:blip r:embed="rId4"/>
            <a:stretch>
              <a:fillRect/>
            </a:stretch>
          </a:blipFill>
        </p:spPr>
      </p:pic>
      <p:sp>
        <p:nvSpPr>
          <p:cNvPr id="10" name="Title 6"/>
          <p:cNvSpPr txBox="1"/>
          <p:nvPr>
            <p:custDataLst>
              <p:tags r:id="rId5"/>
            </p:custDataLst>
          </p:nvPr>
        </p:nvSpPr>
        <p:spPr>
          <a:xfrm>
            <a:off x="8267065" y="2190750"/>
            <a:ext cx="3809365" cy="314325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创建一个软链接：</a:t>
            </a:r>
            <a:endPar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Arial" panose="020B0604020202090204" pitchFamily="34" charset="0"/>
              <a:buChar char="○"/>
            </a:pPr>
            <a:r>
              <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ln -s file soft-link-name</a:t>
            </a:r>
            <a:endPar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Wingdings" panose="05000000000000000000" charset="0"/>
              <a:buChar char="l"/>
            </a:pP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创建一个硬链接：</a:t>
            </a:r>
            <a:endPar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635000" lvl="1" indent="-304800" algn="l" fontAlgn="ctr">
              <a:lnSpc>
                <a:spcPct val="120000"/>
              </a:lnSpc>
              <a:spcBef>
                <a:spcPts val="0"/>
              </a:spcBef>
              <a:spcAft>
                <a:spcPts val="800"/>
              </a:spcAft>
              <a:buSzPct val="100000"/>
              <a:buFont typeface="Arial" panose="020B0604020202090204" pitchFamily="34" charset="0"/>
              <a:buChar char="○"/>
            </a:pPr>
            <a:r>
              <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ln file/directory hard-link-name</a:t>
            </a:r>
            <a:endPar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09563" y="915550"/>
            <a:ext cx="10972876" cy="91299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rPr>
              <a:t>如何找到一个文件对应的硬链接？</a:t>
            </a:r>
            <a:endParaRPr lang="zh-CN" altLang="en-US" sz="4000" b="1" spc="240" dirty="0">
              <a:solidFill>
                <a:schemeClr val="accent1"/>
              </a:solidFill>
              <a:latin typeface="微软雅黑" panose="020B0503020204020204" charset="-122"/>
              <a:ea typeface="微软雅黑" panose="020B0503020204020204" charset="-122"/>
            </a:endParaRPr>
          </a:p>
        </p:txBody>
      </p:sp>
      <p:pic>
        <p:nvPicPr>
          <p:cNvPr id="8" name="图片 7"/>
          <p:cNvPicPr preferRelativeResize="0">
            <a:picLocks noChangeAspect="1"/>
          </p:cNvPicPr>
          <p:nvPr>
            <p:custDataLst>
              <p:tags r:id="rId2"/>
            </p:custDataLst>
          </p:nvPr>
        </p:nvPicPr>
        <p:blipFill rotWithShape="1">
          <a:blip r:embed="rId3"/>
          <a:srcRect t="-8344" b="-8344"/>
          <a:stretch>
            <a:fillRect/>
          </a:stretch>
        </p:blipFill>
        <p:spPr>
          <a:xfrm>
            <a:off x="609558" y="1828815"/>
            <a:ext cx="5981751" cy="4114825"/>
          </a:xfrm>
          <a:custGeom>
            <a:avLst/>
            <a:gdLst/>
            <a:ahLst/>
            <a:cxnLst>
              <a:cxn ang="3">
                <a:pos x="hc" y="t"/>
              </a:cxn>
              <a:cxn ang="cd2">
                <a:pos x="l" y="vc"/>
              </a:cxn>
              <a:cxn ang="cd4">
                <a:pos x="hc" y="b"/>
              </a:cxn>
              <a:cxn ang="0">
                <a:pos x="r" y="vc"/>
              </a:cxn>
            </a:cxnLst>
            <a:rect l="l" t="t" r="r" b="b"/>
            <a:pathLst>
              <a:path w="10080" h="6480">
                <a:moveTo>
                  <a:pt x="0" y="0"/>
                </a:moveTo>
                <a:lnTo>
                  <a:pt x="10080" y="0"/>
                </a:lnTo>
                <a:lnTo>
                  <a:pt x="10080" y="6480"/>
                </a:lnTo>
                <a:lnTo>
                  <a:pt x="0" y="6480"/>
                </a:lnTo>
                <a:lnTo>
                  <a:pt x="0" y="0"/>
                </a:lnTo>
                <a:close/>
              </a:path>
            </a:pathLst>
          </a:custGeom>
          <a:blipFill rotWithShape="1">
            <a:blip r:embed="rId4"/>
            <a:stretch>
              <a:fillRect/>
            </a:stretch>
          </a:blipFill>
        </p:spPr>
      </p:pic>
      <p:sp>
        <p:nvSpPr>
          <p:cNvPr id="12" name="Title 6"/>
          <p:cNvSpPr txBox="1"/>
          <p:nvPr>
            <p:custDataLst>
              <p:tags r:id="rId5"/>
            </p:custDataLst>
          </p:nvPr>
        </p:nvSpPr>
        <p:spPr>
          <a:xfrm>
            <a:off x="7048518" y="3048000"/>
            <a:ext cx="4533925" cy="16764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查看整个文件系统中有哪些文件是demo.txt的硬连接</a:t>
            </a:r>
            <a:endPar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find [dir] -inum [inode_num]</a:t>
            </a:r>
            <a:endPar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6"/>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custDataLst>
              <p:tags r:id="rId1"/>
            </p:custDataLst>
          </p:nvPr>
        </p:nvSpPr>
        <p:spPr>
          <a:xfrm>
            <a:off x="5182870" y="3169920"/>
            <a:ext cx="6520180" cy="204914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just" defTabSz="913765" rtl="0" eaLnBrk="1" fontAlgn="auto" latinLnBrk="0" hangingPunct="1">
              <a:lnSpc>
                <a:spcPct val="120000"/>
              </a:lnSpc>
              <a:spcBef>
                <a:spcPts val="0"/>
              </a:spcBef>
              <a:spcAft>
                <a:spcPts val="800"/>
              </a:spcAft>
              <a:buSzPct val="100000"/>
              <a:buFontTx/>
              <a:buNone/>
            </a:pP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使用pnpm安装依赖会</a:t>
            </a:r>
            <a:r>
              <a:rPr kumimoji="0" lang="zh-CN" altLang="en-US" sz="1600" b="1"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先检查 pnpm-store 目录，如果有需要的依赖则会通过一个硬链接复制到项目中去，否则正常进行下载并链接到pnpm-store中去。</a:t>
            </a: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这样在多个 FE 项目之间，对于已经安装过的包会直接在多个项目之间重复使用，而不是像 npm/yarn 每次都是去重新安装。</a:t>
            </a:r>
            <a:endPar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endParaRPr>
          </a:p>
          <a:p>
            <a:pPr marL="0" marR="0" lvl="0" indent="0" algn="just" defTabSz="913765" rtl="0" eaLnBrk="1" fontAlgn="auto" latinLnBrk="0" hangingPunct="1">
              <a:lnSpc>
                <a:spcPct val="120000"/>
              </a:lnSpc>
              <a:spcBef>
                <a:spcPts val="0"/>
              </a:spcBef>
              <a:spcAft>
                <a:spcPts val="800"/>
              </a:spcAft>
              <a:buSzPct val="100000"/>
              <a:buFontTx/>
              <a:buNone/>
            </a:pPr>
            <a:r>
              <a:rPr kumimoji="0" altLang="zh-CN"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 </a:t>
            </a: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pnpm store path 可以获取</a:t>
            </a:r>
            <a:r>
              <a:rPr kumimoji="0" altLang="zh-CN"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pnpm-store</a:t>
            </a: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的路径</a:t>
            </a:r>
            <a:endPar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endParaRPr>
          </a:p>
        </p:txBody>
      </p:sp>
      <p:sp>
        <p:nvSpPr>
          <p:cNvPr id="5" name="Title 6"/>
          <p:cNvSpPr txBox="1"/>
          <p:nvPr>
            <p:custDataLst>
              <p:tags r:id="rId2"/>
            </p:custDataLst>
          </p:nvPr>
        </p:nvSpPr>
        <p:spPr>
          <a:xfrm>
            <a:off x="5182852" y="2058209"/>
            <a:ext cx="6520191" cy="690879"/>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en-US" altLang="zh-CN" sz="3800" b="1" i="0" kern="1200" cap="none" spc="220" normalizeH="0" noProof="0" dirty="0">
                <a:ln w="3175">
                  <a:noFill/>
                  <a:prstDash val="dash"/>
                </a:ln>
                <a:solidFill>
                  <a:schemeClr val="accent1"/>
                </a:solidFill>
                <a:effectLst/>
                <a:latin typeface="Arial" panose="020B0604020202090204" pitchFamily="34" charset="0"/>
                <a:ea typeface="微软雅黑" panose="020B0503020204020204" charset="-122"/>
                <a:cs typeface="微软雅黑" panose="020B0503020204020204" charset="-122"/>
              </a:rPr>
              <a:t>pnpm安装依赖的原理01</a:t>
            </a:r>
            <a:endParaRPr kumimoji="0" lang="en-US" altLang="zh-CN" sz="3800" b="1" i="0" kern="1200" cap="none" spc="220" normalizeH="0" noProof="0" dirty="0">
              <a:ln w="3175">
                <a:noFill/>
                <a:prstDash val="dash"/>
              </a:ln>
              <a:solidFill>
                <a:schemeClr val="accent1"/>
              </a:solidFill>
              <a:effectLst/>
              <a:latin typeface="Arial" panose="020B0604020202090204" pitchFamily="34" charset="0"/>
              <a:ea typeface="微软雅黑" panose="020B0503020204020204" charset="-122"/>
              <a:cs typeface="微软雅黑" panose="020B0503020204020204" charset="-122"/>
            </a:endParaRPr>
          </a:p>
        </p:txBody>
      </p:sp>
      <p:grpSp>
        <p:nvGrpSpPr>
          <p:cNvPr id="6" name="组合 5"/>
          <p:cNvGrpSpPr>
            <a:grpSpLocks noChangeAspect="1"/>
          </p:cNvGrpSpPr>
          <p:nvPr>
            <p:custDataLst>
              <p:tags r:id="rId3"/>
            </p:custDataLst>
          </p:nvPr>
        </p:nvGrpSpPr>
        <p:grpSpPr>
          <a:xfrm>
            <a:off x="10091800" y="932602"/>
            <a:ext cx="1610977" cy="930381"/>
            <a:chOff x="7246094" y="594777"/>
            <a:chExt cx="974314" cy="562692"/>
          </a:xfrm>
          <a:solidFill>
            <a:schemeClr val="bg1">
              <a:lumMod val="85000"/>
            </a:schemeClr>
          </a:solidFill>
        </p:grpSpPr>
        <p:sp>
          <p:nvSpPr>
            <p:cNvPr id="7" name="任意多边形: 形状 6"/>
            <p:cNvSpPr/>
            <p:nvPr>
              <p:custDataLst>
                <p:tags r:id="rId4"/>
              </p:custDataLst>
            </p:nvPr>
          </p:nvSpPr>
          <p:spPr>
            <a:xfrm rot="10800000">
              <a:off x="7759995" y="594777"/>
              <a:ext cx="460413" cy="562692"/>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8" name="任意多边形: 形状 7"/>
            <p:cNvSpPr/>
            <p:nvPr>
              <p:custDataLst>
                <p:tags r:id="rId5"/>
              </p:custDataLst>
            </p:nvPr>
          </p:nvSpPr>
          <p:spPr>
            <a:xfrm rot="10800000">
              <a:off x="7246094" y="594777"/>
              <a:ext cx="460413" cy="562692"/>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grpSp>
      <p:pic>
        <p:nvPicPr>
          <p:cNvPr id="10" name="图片 9" descr="C:\Users\kingsoft\Pictures\风景\black-and-white-clouds-cold-994883.jpgblack-and-white-clouds-cold-994883"/>
          <p:cNvPicPr/>
          <p:nvPr>
            <p:custDataLst>
              <p:tags r:id="rId6"/>
            </p:custDataLst>
          </p:nvPr>
        </p:nvPicPr>
        <p:blipFill rotWithShape="1">
          <a:blip r:embed="rId7"/>
          <a:srcRect l="23885" r="23885"/>
          <a:stretch>
            <a:fillRect/>
          </a:stretch>
        </p:blipFill>
        <p:spPr>
          <a:xfrm>
            <a:off x="0" y="1049400"/>
            <a:ext cx="4757402" cy="4759200"/>
          </a:xfrm>
          <a:prstGeom prst="rect">
            <a:avLst/>
          </a:prstGeom>
        </p:spPr>
      </p:pic>
    </p:spTree>
    <p:custDataLst>
      <p:tags r:id="rId8"/>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09562" y="609605"/>
            <a:ext cx="10972876" cy="1181100"/>
          </a:xfrm>
          <a:prstGeom prst="rect">
            <a:avLst/>
          </a:prstGeom>
          <a:noFill/>
        </p:spPr>
        <p:txBody>
          <a:bodyPr wrap="square" lIns="63500" tIns="25400" rIns="63500" bIns="25400" rtlCol="0" anchor="b" anchorCtr="0">
            <a:normAutofit lnSpcReduction="10000"/>
          </a:bodyPr>
          <a:p>
            <a:pPr marL="0" indent="0" algn="l">
              <a:lnSpc>
                <a:spcPct val="100000"/>
              </a:lnSpc>
              <a:spcBef>
                <a:spcPts val="0"/>
              </a:spcBef>
              <a:spcAft>
                <a:spcPts val="0"/>
              </a:spcAft>
              <a:buSzPct val="100000"/>
              <a:buNone/>
            </a:pPr>
            <a:r>
              <a:rPr lang="zh-CN" altLang="en-US" sz="3600" b="1" spc="200">
                <a:solidFill>
                  <a:schemeClr val="accent1"/>
                </a:solidFill>
                <a:latin typeface="微软雅黑" panose="020B0503020204020204" charset="-122"/>
                <a:ea typeface="微软雅黑" panose="020B0503020204020204" charset="-122"/>
              </a:rPr>
              <a:t>例：使用create vite初始化一个项目react-ts项目</a:t>
            </a:r>
            <a:endParaRPr lang="zh-CN" altLang="en-US" sz="3600" b="1" spc="200">
              <a:solidFill>
                <a:schemeClr val="accent1"/>
              </a:solidFill>
              <a:latin typeface="微软雅黑" panose="020B0503020204020204" charset="-122"/>
              <a:ea typeface="微软雅黑" panose="020B0503020204020204" charset="-122"/>
            </a:endParaRPr>
          </a:p>
        </p:txBody>
      </p:sp>
      <p:pic>
        <p:nvPicPr>
          <p:cNvPr id="6" name="图片 5"/>
          <p:cNvPicPr preferRelativeResize="0">
            <a:picLocks noChangeAspect="1"/>
          </p:cNvPicPr>
          <p:nvPr>
            <p:custDataLst>
              <p:tags r:id="rId2"/>
            </p:custDataLst>
          </p:nvPr>
        </p:nvPicPr>
        <p:blipFill rotWithShape="1">
          <a:blip r:embed="rId3"/>
          <a:srcRect t="-17474" b="-17474"/>
          <a:stretch>
            <a:fillRect/>
          </a:stretch>
        </p:blipFill>
        <p:spPr>
          <a:xfrm>
            <a:off x="609556" y="2397678"/>
            <a:ext cx="6381788" cy="3850831"/>
          </a:xfrm>
          <a:custGeom>
            <a:avLst/>
            <a:gdLst/>
            <a:ahLst/>
            <a:cxnLst>
              <a:cxn ang="3">
                <a:pos x="hc" y="t"/>
              </a:cxn>
              <a:cxn ang="cd2">
                <a:pos x="l" y="vc"/>
              </a:cxn>
              <a:cxn ang="cd4">
                <a:pos x="hc" y="b"/>
              </a:cxn>
              <a:cxn ang="0">
                <a:pos x="r" y="vc"/>
              </a:cxn>
            </a:cxnLst>
            <a:rect l="l" t="t" r="r" b="b"/>
            <a:pathLst>
              <a:path w="8400" h="5520">
                <a:moveTo>
                  <a:pt x="0" y="0"/>
                </a:moveTo>
                <a:lnTo>
                  <a:pt x="8400" y="0"/>
                </a:lnTo>
                <a:lnTo>
                  <a:pt x="8400" y="5520"/>
                </a:lnTo>
                <a:lnTo>
                  <a:pt x="0" y="5520"/>
                </a:lnTo>
                <a:lnTo>
                  <a:pt x="0" y="0"/>
                </a:lnTo>
                <a:close/>
              </a:path>
            </a:pathLst>
          </a:custGeom>
          <a:blipFill rotWithShape="1">
            <a:blip r:embed="rId4"/>
            <a:stretch>
              <a:fillRect/>
            </a:stretch>
          </a:blipFill>
        </p:spPr>
      </p:pic>
      <p:sp>
        <p:nvSpPr>
          <p:cNvPr id="7" name="Title 6"/>
          <p:cNvSpPr txBox="1"/>
          <p:nvPr>
            <p:custDataLst>
              <p:tags r:id="rId5"/>
            </p:custDataLst>
          </p:nvPr>
        </p:nvSpPr>
        <p:spPr>
          <a:xfrm>
            <a:off x="7296156" y="2397678"/>
            <a:ext cx="4286288" cy="385083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可以看到pnpm直接从pnpm-store中硬链接了一个create-vite脚手架，快速初始化了一个项目。</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pnpm create :使用 create-* 启动套件来创建一个项目。</a:t>
            </a:r>
            <a:endParaRPr lang="en-US" altLang="zh-CN"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比如：npm create-react-app myApp 使用pnpm就是pnpm create react-app myApp</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而我们常用的npx create-react-app myApp 使用pnpm就是pnpm dlx create-react-app</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custDataLst>
              <p:tags r:id="rId1"/>
            </p:custDataLst>
          </p:nvPr>
        </p:nvSpPr>
        <p:spPr>
          <a:xfrm>
            <a:off x="5182870" y="3184525"/>
            <a:ext cx="6654165" cy="2049145"/>
          </a:xfrm>
          <a:prstGeom prst="rect">
            <a:avLst/>
          </a:prstGeom>
          <a:noFill/>
          <a:ln w="3175">
            <a:noFill/>
            <a:prstDash val="dash"/>
          </a:ln>
        </p:spPr>
        <p:txBody>
          <a:bodyPr wrap="square" lIns="72000" tIns="72000" rIns="72000" bIns="72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20000"/>
              </a:lnSpc>
              <a:spcBef>
                <a:spcPts val="0"/>
              </a:spcBef>
              <a:spcAft>
                <a:spcPts val="800"/>
              </a:spcAft>
              <a:buSzPct val="100000"/>
              <a:buFontTx/>
              <a:buNone/>
            </a:pP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 pnpm 的 node_modules 目录使用</a:t>
            </a:r>
            <a:r>
              <a:rPr kumimoji="0" lang="zh-CN" altLang="en-US" sz="1600" b="1"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软链接</a:t>
            </a: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来创建依赖项的嵌套结构以及引用目标，.pnpm 中的每个文件都是来自内容可寻址存储的硬链接。</a:t>
            </a:r>
            <a:endPar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endParaRPr>
          </a:p>
          <a:p>
            <a:pPr marL="0" marR="0" lvl="0" indent="0" algn="l" defTabSz="913765" rtl="0" eaLnBrk="1" fontAlgn="auto" latinLnBrk="0" hangingPunct="1">
              <a:lnSpc>
                <a:spcPct val="120000"/>
              </a:lnSpc>
              <a:spcBef>
                <a:spcPts val="0"/>
              </a:spcBef>
              <a:spcAft>
                <a:spcPts val="800"/>
              </a:spcAft>
              <a:buSzPct val="100000"/>
              <a:buFontTx/>
              <a:buNone/>
            </a:pPr>
            <a:r>
              <a:rPr kumimoji="0" lang="zh-CN" altLang="en-US"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.pnpm 里面全部都是我们项目所需要的依赖，它们是真实文件，唯一不同的它们是来自 store 目录的硬链接。</a:t>
            </a:r>
            <a:endParaRPr kumimoji="0" altLang="zh-CN" sz="1600" b="0" i="0" kern="1200" cap="none" spc="180" normalizeH="0" noProof="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endParaRPr>
          </a:p>
        </p:txBody>
      </p:sp>
      <p:sp>
        <p:nvSpPr>
          <p:cNvPr id="5" name="Title 6"/>
          <p:cNvSpPr txBox="1"/>
          <p:nvPr>
            <p:custDataLst>
              <p:tags r:id="rId2"/>
            </p:custDataLst>
          </p:nvPr>
        </p:nvSpPr>
        <p:spPr>
          <a:xfrm>
            <a:off x="5182852" y="2058209"/>
            <a:ext cx="6520191" cy="690879"/>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en-US" altLang="zh-CN" sz="3800" b="1" i="0" kern="1200" cap="none" spc="220" normalizeH="0" noProof="0" dirty="0">
                <a:ln w="3175">
                  <a:noFill/>
                  <a:prstDash val="dash"/>
                </a:ln>
                <a:solidFill>
                  <a:schemeClr val="accent1"/>
                </a:solidFill>
                <a:effectLst/>
                <a:latin typeface="Arial" panose="020B0604020202090204" pitchFamily="34" charset="0"/>
                <a:ea typeface="微软雅黑" panose="020B0503020204020204" charset="-122"/>
                <a:cs typeface="微软雅黑" panose="020B0503020204020204" charset="-122"/>
              </a:rPr>
              <a:t>pnpm安装依赖的原理02</a:t>
            </a:r>
            <a:endParaRPr kumimoji="0" lang="en-US" altLang="zh-CN" sz="3800" b="1" i="0" kern="1200" cap="none" spc="220" normalizeH="0" noProof="0" dirty="0">
              <a:ln w="3175">
                <a:noFill/>
                <a:prstDash val="dash"/>
              </a:ln>
              <a:solidFill>
                <a:schemeClr val="accent1"/>
              </a:solidFill>
              <a:effectLst/>
              <a:latin typeface="Arial" panose="020B0604020202090204" pitchFamily="34" charset="0"/>
              <a:ea typeface="微软雅黑" panose="020B0503020204020204" charset="-122"/>
              <a:cs typeface="微软雅黑" panose="020B0503020204020204" charset="-122"/>
            </a:endParaRPr>
          </a:p>
        </p:txBody>
      </p:sp>
      <p:grpSp>
        <p:nvGrpSpPr>
          <p:cNvPr id="6" name="组合 5"/>
          <p:cNvGrpSpPr>
            <a:grpSpLocks noChangeAspect="1"/>
          </p:cNvGrpSpPr>
          <p:nvPr>
            <p:custDataLst>
              <p:tags r:id="rId3"/>
            </p:custDataLst>
          </p:nvPr>
        </p:nvGrpSpPr>
        <p:grpSpPr>
          <a:xfrm>
            <a:off x="10091800" y="932602"/>
            <a:ext cx="1610977" cy="930381"/>
            <a:chOff x="7246094" y="594777"/>
            <a:chExt cx="974314" cy="562692"/>
          </a:xfrm>
          <a:solidFill>
            <a:schemeClr val="bg1">
              <a:lumMod val="85000"/>
            </a:schemeClr>
          </a:solidFill>
        </p:grpSpPr>
        <p:sp>
          <p:nvSpPr>
            <p:cNvPr id="7" name="任意多边形: 形状 6"/>
            <p:cNvSpPr/>
            <p:nvPr>
              <p:custDataLst>
                <p:tags r:id="rId4"/>
              </p:custDataLst>
            </p:nvPr>
          </p:nvSpPr>
          <p:spPr>
            <a:xfrm rot="10800000">
              <a:off x="7759995" y="594777"/>
              <a:ext cx="460413" cy="562692"/>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8" name="任意多边形: 形状 7"/>
            <p:cNvSpPr/>
            <p:nvPr>
              <p:custDataLst>
                <p:tags r:id="rId5"/>
              </p:custDataLst>
            </p:nvPr>
          </p:nvSpPr>
          <p:spPr>
            <a:xfrm rot="10800000">
              <a:off x="7246094" y="594777"/>
              <a:ext cx="460413" cy="562692"/>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a:solidFill>
              <a:schemeClr val="bg1">
                <a:lumMod val="85000"/>
              </a:schemeClr>
            </a:solidFill>
            <a:ln w="12700" cap="flat" cmpd="sng" algn="ctr">
              <a:noFill/>
              <a:prstDash val="solid"/>
              <a:miter lim="800000"/>
            </a:ln>
            <a:effectLst/>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grpSp>
      <p:pic>
        <p:nvPicPr>
          <p:cNvPr id="10" name="图片 9" descr="C:\Users\kingsoft\Pictures\风景\black-and-white-clouds-cold-994883.jpgblack-and-white-clouds-cold-994883"/>
          <p:cNvPicPr/>
          <p:nvPr>
            <p:custDataLst>
              <p:tags r:id="rId6"/>
            </p:custDataLst>
          </p:nvPr>
        </p:nvPicPr>
        <p:blipFill rotWithShape="1">
          <a:blip r:embed="rId7"/>
          <a:srcRect l="23885" r="23885"/>
          <a:stretch>
            <a:fillRect/>
          </a:stretch>
        </p:blipFill>
        <p:spPr>
          <a:xfrm>
            <a:off x="0" y="1049400"/>
            <a:ext cx="4757402" cy="4759200"/>
          </a:xfrm>
          <a:prstGeom prst="rect">
            <a:avLst/>
          </a:prstGeom>
        </p:spPr>
      </p:pic>
      <p:sp>
        <p:nvSpPr>
          <p:cNvPr id="2" name="文本框 1"/>
          <p:cNvSpPr txBox="1"/>
          <p:nvPr/>
        </p:nvSpPr>
        <p:spPr>
          <a:xfrm>
            <a:off x="5173345" y="5233670"/>
            <a:ext cx="6529705" cy="829945"/>
          </a:xfrm>
          <a:prstGeom prst="rect">
            <a:avLst/>
          </a:prstGeom>
          <a:noFill/>
        </p:spPr>
        <p:txBody>
          <a:bodyPr wrap="square" rtlCol="0">
            <a:spAutoFit/>
          </a:bodyPr>
          <a:p>
            <a:r>
              <a:rPr lang="zh-CN" altLang="en-US" sz="1600" spc="180" noProof="0" smtClean="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rPr>
              <a:t>这种布局的一大好处是只有真正在依赖项中的包才能访问。 避免了使用平铺的 node_modules 结构，所有被提升的包都可以访问。即避免了</a:t>
            </a:r>
            <a:r>
              <a:rPr lang="zh-CN" altLang="en-US" sz="1600" spc="180" noProof="0" smtClean="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sym typeface="+mn-ea"/>
              </a:rPr>
              <a:t>扁平化管理项目依赖带来的幽灵依赖问题。</a:t>
            </a:r>
            <a:endParaRPr lang="zh-CN" altLang="en-US" sz="1600" spc="180" noProof="0" smtClean="0">
              <a:ln w="3175">
                <a:noFill/>
                <a:prstDash val="dash"/>
              </a:ln>
              <a:solidFill>
                <a:schemeClr val="tx1">
                  <a:lumMod val="65000"/>
                  <a:lumOff val="35000"/>
                </a:schemeClr>
              </a:solidFill>
              <a:effectLst/>
              <a:latin typeface="Arial" panose="020B0604020202090204" pitchFamily="34" charset="0"/>
              <a:ea typeface="微软雅黑 Light" panose="020B0502040204020203" pitchFamily="34" charset="-122"/>
              <a:cs typeface="微软雅黑" panose="020B0503020204020204" charset="-122"/>
              <a:sym typeface="+mn-ea"/>
            </a:endParaRPr>
          </a:p>
        </p:txBody>
      </p:sp>
    </p:spTree>
    <p:custDataLst>
      <p:tags r:id="rId8"/>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placingpictureplaceholder"/>
          <p:cNvPicPr>
            <a:picLocks noChangeAspect="1"/>
          </p:cNvPicPr>
          <p:nvPr>
            <p:custDataLst>
              <p:tags r:id="rId1"/>
            </p:custDataLst>
          </p:nvPr>
        </p:nvPicPr>
        <p:blipFill>
          <a:blip r:embed="rId2"/>
          <a:srcRect/>
          <a:stretch>
            <a:fillRect/>
          </a:stretch>
        </p:blipFill>
        <p:spPr>
          <a:xfrm>
            <a:off x="535539" y="1367790"/>
            <a:ext cx="9903117" cy="2973357"/>
          </a:xfrm>
          <a:prstGeom prst="rect">
            <a:avLst/>
          </a:prstGeom>
        </p:spPr>
      </p:pic>
      <p:pic>
        <p:nvPicPr>
          <p:cNvPr id="8" name="图片 7" descr="placingpictureplaceholder"/>
          <p:cNvPicPr>
            <a:picLocks noChangeAspect="1"/>
          </p:cNvPicPr>
          <p:nvPr>
            <p:custDataLst>
              <p:tags r:id="rId3"/>
            </p:custDataLst>
          </p:nvPr>
        </p:nvPicPr>
        <p:blipFill>
          <a:blip r:embed="rId4"/>
          <a:srcRect/>
          <a:stretch>
            <a:fillRect/>
          </a:stretch>
        </p:blipFill>
        <p:spPr>
          <a:xfrm>
            <a:off x="535106" y="4827126"/>
            <a:ext cx="9903117" cy="1655589"/>
          </a:xfrm>
          <a:prstGeom prst="rect">
            <a:avLst/>
          </a:prstGeom>
        </p:spPr>
      </p:pic>
      <p:sp>
        <p:nvSpPr>
          <p:cNvPr id="5" name="Title 6"/>
          <p:cNvSpPr txBox="1"/>
          <p:nvPr>
            <p:custDataLst>
              <p:tags r:id="rId5"/>
            </p:custDataLst>
          </p:nvPr>
        </p:nvSpPr>
        <p:spPr>
          <a:xfrm>
            <a:off x="535305" y="855345"/>
            <a:ext cx="2078990" cy="512445"/>
          </a:xfrm>
          <a:prstGeom prst="rect">
            <a:avLst/>
          </a:prstGeom>
          <a:noFill/>
          <a:ln w="3175">
            <a:noFill/>
            <a:prstDash val="dash"/>
          </a:ln>
        </p:spPr>
        <p:txBody>
          <a:bodyPr wrap="square" lIns="63500" tIns="25400" rIns="63500" bIns="25400" anchor="ctr"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36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安装依赖：</a:t>
            </a:r>
            <a:endParaRPr lang="zh-CN" altLang="en-US" sz="36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custDataLst>
              <p:tags r:id="rId6"/>
            </p:custDataLst>
          </p:nvPr>
        </p:nvSpPr>
        <p:spPr>
          <a:xfrm>
            <a:off x="584200" y="4373245"/>
            <a:ext cx="4258945" cy="521970"/>
          </a:xfrm>
          <a:prstGeom prst="rect">
            <a:avLst/>
          </a:prstGeom>
          <a:noFill/>
        </p:spPr>
        <p:txBody>
          <a:bodyPr wrap="square" rtlCol="0">
            <a:spAutoFit/>
          </a:bodyPr>
          <a:p>
            <a:r>
              <a:rPr lang="en-US" altLang="zh-CN" sz="2800">
                <a:latin typeface="+mn-ea"/>
                <a:cs typeface="+mn-ea"/>
              </a:rPr>
              <a:t>node_modules</a:t>
            </a:r>
            <a:r>
              <a:rPr lang="zh-CN" altLang="en-US" sz="2800">
                <a:latin typeface="+mn-ea"/>
                <a:cs typeface="+mn-ea"/>
              </a:rPr>
              <a:t>目录：</a:t>
            </a:r>
            <a:endParaRPr lang="zh-CN" altLang="en-US" sz="2800">
              <a:latin typeface="+mn-ea"/>
              <a:cs typeface="+mn-ea"/>
            </a:endParaRPr>
          </a:p>
        </p:txBody>
      </p:sp>
    </p:spTree>
    <p:custDataLst>
      <p:tags r:id="rId7"/>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914405"/>
            <a:ext cx="10972876" cy="6096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charset="-122"/>
                <a:ea typeface="微软雅黑" panose="020B0503020204020204" charset="-122"/>
              </a:rPr>
              <a:t>非扁平化的 node_modules 文件夹</a:t>
            </a:r>
            <a:endParaRPr lang="zh-CN" altLang="en-US" sz="3400" b="1" spc="180">
              <a:solidFill>
                <a:schemeClr val="accent1"/>
              </a:solidFill>
              <a:latin typeface="微软雅黑" panose="020B0503020204020204" charset="-122"/>
              <a:ea typeface="微软雅黑" panose="020B0503020204020204" charset="-122"/>
            </a:endParaRPr>
          </a:p>
        </p:txBody>
      </p:sp>
      <p:pic>
        <p:nvPicPr>
          <p:cNvPr id="5" name="图片 4"/>
          <p:cNvPicPr preferRelativeResize="0">
            <a:picLocks noChangeAspect="1"/>
          </p:cNvPicPr>
          <p:nvPr>
            <p:custDataLst>
              <p:tags r:id="rId2"/>
            </p:custDataLst>
          </p:nvPr>
        </p:nvPicPr>
        <p:blipFill rotWithShape="1">
          <a:blip r:embed="rId3"/>
          <a:srcRect l="-5354" r="-5354"/>
          <a:stretch>
            <a:fillRect/>
          </a:stretch>
        </p:blipFill>
        <p:spPr>
          <a:xfrm>
            <a:off x="609562" y="1524012"/>
            <a:ext cx="10972876" cy="4724501"/>
          </a:xfrm>
          <a:custGeom>
            <a:avLst/>
            <a:gdLst/>
            <a:ahLst/>
            <a:cxnLst>
              <a:cxn ang="3">
                <a:pos x="hc" y="t"/>
              </a:cxn>
              <a:cxn ang="cd2">
                <a:pos x="l" y="vc"/>
              </a:cxn>
              <a:cxn ang="cd4">
                <a:pos x="hc" y="b"/>
              </a:cxn>
              <a:cxn ang="0">
                <a:pos x="r" y="vc"/>
              </a:cxn>
            </a:cxnLst>
            <a:rect l="l" t="t" r="r" b="b"/>
            <a:pathLst>
              <a:path w="17280" h="6480">
                <a:moveTo>
                  <a:pt x="0" y="0"/>
                </a:moveTo>
                <a:lnTo>
                  <a:pt x="17280" y="0"/>
                </a:lnTo>
                <a:lnTo>
                  <a:pt x="17280" y="6480"/>
                </a:lnTo>
                <a:lnTo>
                  <a:pt x="0" y="6480"/>
                </a:lnTo>
                <a:lnTo>
                  <a:pt x="0" y="0"/>
                </a:lnTo>
                <a:close/>
              </a:path>
            </a:pathLst>
          </a:custGeom>
          <a:blipFill rotWithShape="1">
            <a:blip r:embed="rId4"/>
            <a:stretch>
              <a:fillRect/>
            </a:stretch>
          </a:blipFill>
        </p:spPr>
      </p:pic>
    </p:spTree>
    <p:custDataLst>
      <p:tags r:id="rId5"/>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9"/>
          <p:cNvSpPr>
            <a:spLocks noChangeAspect="1"/>
          </p:cNvSpPr>
          <p:nvPr>
            <p:custDataLst>
              <p:tags r:id="rId1"/>
            </p:custDataLst>
          </p:nvPr>
        </p:nvSpPr>
        <p:spPr>
          <a:xfrm rot="954017">
            <a:off x="7023669" y="-116623"/>
            <a:ext cx="3244889" cy="6319973"/>
          </a:xfrm>
          <a:custGeom>
            <a:avLst/>
            <a:gdLst>
              <a:gd name="connsiteX0" fmla="*/ 681591 w 3244889"/>
              <a:gd name="connsiteY0" fmla="*/ 213526 h 6319973"/>
              <a:gd name="connsiteX1" fmla="*/ 1431167 w 3244889"/>
              <a:gd name="connsiteY1" fmla="*/ 0 h 6319973"/>
              <a:gd name="connsiteX2" fmla="*/ 741353 w 3244889"/>
              <a:gd name="connsiteY2" fmla="*/ 3099935 h 6319973"/>
              <a:gd name="connsiteX3" fmla="*/ 3244889 w 3244889"/>
              <a:gd name="connsiteY3" fmla="*/ 6319973 h 6319973"/>
              <a:gd name="connsiteX4" fmla="*/ 2364207 w 3244889"/>
              <a:gd name="connsiteY4" fmla="*/ 6317337 h 6319973"/>
              <a:gd name="connsiteX5" fmla="*/ 0 w 3244889"/>
              <a:gd name="connsiteY5" fmla="*/ 3276503 h 631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4889" h="6319973">
                <a:moveTo>
                  <a:pt x="681591" y="213526"/>
                </a:moveTo>
                <a:lnTo>
                  <a:pt x="1431167" y="0"/>
                </a:lnTo>
                <a:lnTo>
                  <a:pt x="741353" y="3099935"/>
                </a:lnTo>
                <a:lnTo>
                  <a:pt x="3244889" y="6319973"/>
                </a:lnTo>
                <a:lnTo>
                  <a:pt x="2364207" y="6317337"/>
                </a:lnTo>
                <a:lnTo>
                  <a:pt x="0" y="3276503"/>
                </a:ln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14"/>
          <p:cNvSpPr>
            <a:spLocks noChangeAspect="1"/>
          </p:cNvSpPr>
          <p:nvPr>
            <p:custDataLst>
              <p:tags r:id="rId2"/>
            </p:custDataLst>
          </p:nvPr>
        </p:nvSpPr>
        <p:spPr>
          <a:xfrm rot="19633302">
            <a:off x="-111289" y="3445124"/>
            <a:ext cx="1632393" cy="3616193"/>
          </a:xfrm>
          <a:custGeom>
            <a:avLst/>
            <a:gdLst>
              <a:gd name="connsiteX0" fmla="*/ 1122982 w 1632393"/>
              <a:gd name="connsiteY0" fmla="*/ 0 h 3616193"/>
              <a:gd name="connsiteX1" fmla="*/ 1632393 w 1632393"/>
              <a:gd name="connsiteY1" fmla="*/ 2289232 h 3616193"/>
              <a:gd name="connsiteX2" fmla="*/ 600702 w 1632393"/>
              <a:gd name="connsiteY2" fmla="*/ 3616193 h 3616193"/>
              <a:gd name="connsiteX3" fmla="*/ 0 w 1632393"/>
              <a:gd name="connsiteY3" fmla="*/ 3229389 h 3616193"/>
              <a:gd name="connsiteX4" fmla="*/ 851766 w 1632393"/>
              <a:gd name="connsiteY4" fmla="*/ 2133847 h 3616193"/>
              <a:gd name="connsiteX5" fmla="*/ 568536 w 1632393"/>
              <a:gd name="connsiteY5" fmla="*/ 861047 h 361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2393" h="3616193">
                <a:moveTo>
                  <a:pt x="1122982" y="0"/>
                </a:moveTo>
                <a:lnTo>
                  <a:pt x="1632393" y="2289232"/>
                </a:lnTo>
                <a:lnTo>
                  <a:pt x="600702" y="3616193"/>
                </a:lnTo>
                <a:lnTo>
                  <a:pt x="0" y="3229389"/>
                </a:lnTo>
                <a:lnTo>
                  <a:pt x="851766" y="2133847"/>
                </a:lnTo>
                <a:lnTo>
                  <a:pt x="568536" y="861047"/>
                </a:ln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custDataLst>
              <p:tags r:id="rId3"/>
            </p:custDataLst>
          </p:nvPr>
        </p:nvSpPr>
        <p:spPr>
          <a:xfrm>
            <a:off x="2131442" y="825402"/>
            <a:ext cx="1957137" cy="830997"/>
          </a:xfrm>
          <a:prstGeom prst="rect">
            <a:avLst/>
          </a:prstGeom>
          <a:noFill/>
        </p:spPr>
        <p:txBody>
          <a:bodyPr wrap="square" rtlCol="0">
            <a:spAutoFit/>
          </a:bodyPr>
          <a:lstStyle/>
          <a:p>
            <a:pPr algn="ctr"/>
            <a:r>
              <a:rPr lang="zh-CN" altLang="en-US" sz="4800" b="1" dirty="0"/>
              <a:t>目   录</a:t>
            </a:r>
            <a:endParaRPr lang="en-US" altLang="zh-CN" sz="4800" b="1" dirty="0"/>
          </a:p>
        </p:txBody>
      </p:sp>
      <p:sp>
        <p:nvSpPr>
          <p:cNvPr id="41" name="文本框 40"/>
          <p:cNvSpPr txBox="1"/>
          <p:nvPr/>
        </p:nvSpPr>
        <p:spPr>
          <a:xfrm>
            <a:off x="2131695" y="1555750"/>
            <a:ext cx="1957070" cy="460375"/>
          </a:xfrm>
          <a:prstGeom prst="rect">
            <a:avLst/>
          </a:prstGeom>
          <a:noFill/>
        </p:spPr>
        <p:txBody>
          <a:bodyPr wrap="square" rtlCol="0">
            <a:spAutoFit/>
          </a:bodyPr>
          <a:lstStyle/>
          <a:p>
            <a:pPr algn="ctr"/>
            <a:r>
              <a:rPr lang="en-US" altLang="zh-CN" sz="2400" dirty="0"/>
              <a:t>CONTENTS</a:t>
            </a:r>
            <a:endParaRPr lang="zh-CN" altLang="en-US" sz="2400" dirty="0"/>
          </a:p>
        </p:txBody>
      </p:sp>
      <p:grpSp>
        <p:nvGrpSpPr>
          <p:cNvPr id="42" name="组合 4"/>
          <p:cNvGrpSpPr/>
          <p:nvPr/>
        </p:nvGrpSpPr>
        <p:grpSpPr>
          <a:xfrm>
            <a:off x="2386523" y="3502825"/>
            <a:ext cx="506128" cy="488900"/>
            <a:chOff x="3508343" y="4247752"/>
            <a:chExt cx="506128" cy="488900"/>
          </a:xfrm>
          <a:solidFill>
            <a:schemeClr val="accent1">
              <a:alpha val="89804"/>
            </a:schemeClr>
          </a:solidFill>
        </p:grpSpPr>
        <p:sp>
          <p:nvSpPr>
            <p:cNvPr id="43" name="任意多边形 35"/>
            <p:cNvSpPr/>
            <p:nvPr>
              <p:custDataLst>
                <p:tags r:id="rId4"/>
              </p:custDataLst>
            </p:nvPr>
          </p:nvSpPr>
          <p:spPr>
            <a:xfrm>
              <a:off x="3508343" y="4247752"/>
              <a:ext cx="246124" cy="488900"/>
            </a:xfrm>
            <a:custGeom>
              <a:avLst/>
              <a:gdLst/>
              <a:ahLst/>
              <a:cxnLst/>
              <a:rect l="l" t="t" r="r" b="b"/>
              <a:pathLst>
                <a:path w="246124" h="488900">
                  <a:moveTo>
                    <a:pt x="124234" y="0"/>
                  </a:moveTo>
                  <a:cubicBezTo>
                    <a:pt x="205494" y="0"/>
                    <a:pt x="246124" y="30919"/>
                    <a:pt x="246124" y="92757"/>
                  </a:cubicBezTo>
                  <a:lnTo>
                    <a:pt x="246124" y="401836"/>
                  </a:lnTo>
                  <a:cubicBezTo>
                    <a:pt x="246124" y="429518"/>
                    <a:pt x="234683" y="450949"/>
                    <a:pt x="211801" y="466130"/>
                  </a:cubicBezTo>
                  <a:cubicBezTo>
                    <a:pt x="188918" y="481310"/>
                    <a:pt x="159506" y="488900"/>
                    <a:pt x="123564" y="488900"/>
                  </a:cubicBezTo>
                  <a:cubicBezTo>
                    <a:pt x="86506" y="488900"/>
                    <a:pt x="56647" y="481422"/>
                    <a:pt x="33988" y="466465"/>
                  </a:cubicBezTo>
                  <a:cubicBezTo>
                    <a:pt x="11329" y="451507"/>
                    <a:pt x="0" y="430188"/>
                    <a:pt x="0" y="402506"/>
                  </a:cubicBezTo>
                  <a:lnTo>
                    <a:pt x="0" y="93427"/>
                  </a:lnTo>
                  <a:cubicBezTo>
                    <a:pt x="0" y="31142"/>
                    <a:pt x="41411" y="0"/>
                    <a:pt x="124234" y="0"/>
                  </a:cubicBezTo>
                  <a:close/>
                  <a:moveTo>
                    <a:pt x="123564" y="65968"/>
                  </a:moveTo>
                  <a:cubicBezTo>
                    <a:pt x="111509" y="65968"/>
                    <a:pt x="105481" y="70768"/>
                    <a:pt x="105481" y="80367"/>
                  </a:cubicBezTo>
                  <a:lnTo>
                    <a:pt x="105481" y="407529"/>
                  </a:lnTo>
                  <a:cubicBezTo>
                    <a:pt x="105481" y="417128"/>
                    <a:pt x="111509" y="421928"/>
                    <a:pt x="123564" y="421928"/>
                  </a:cubicBezTo>
                  <a:cubicBezTo>
                    <a:pt x="134949" y="421928"/>
                    <a:pt x="140642" y="417128"/>
                    <a:pt x="140642" y="407529"/>
                  </a:cubicBezTo>
                  <a:lnTo>
                    <a:pt x="140642" y="80367"/>
                  </a:lnTo>
                  <a:cubicBezTo>
                    <a:pt x="140642" y="70768"/>
                    <a:pt x="134949" y="65968"/>
                    <a:pt x="123564" y="65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31"/>
            <p:cNvSpPr/>
            <p:nvPr>
              <p:custDataLst>
                <p:tags r:id="rId5"/>
              </p:custDataLst>
            </p:nvPr>
          </p:nvSpPr>
          <p:spPr>
            <a:xfrm>
              <a:off x="3773704" y="4247752"/>
              <a:ext cx="240767" cy="484547"/>
            </a:xfrm>
            <a:custGeom>
              <a:avLst/>
              <a:gdLst/>
              <a:ahLst/>
              <a:cxnLst/>
              <a:rect l="l" t="t" r="r" b="b"/>
              <a:pathLst>
                <a:path w="240767" h="484547">
                  <a:moveTo>
                    <a:pt x="119211" y="0"/>
                  </a:moveTo>
                  <a:cubicBezTo>
                    <a:pt x="168325" y="0"/>
                    <a:pt x="200862" y="11330"/>
                    <a:pt x="216824" y="33989"/>
                  </a:cubicBezTo>
                  <a:cubicBezTo>
                    <a:pt x="232786" y="56648"/>
                    <a:pt x="240767" y="93873"/>
                    <a:pt x="240767" y="145666"/>
                  </a:cubicBezTo>
                  <a:cubicBezTo>
                    <a:pt x="240767" y="165981"/>
                    <a:pt x="237307" y="182724"/>
                    <a:pt x="230386" y="195895"/>
                  </a:cubicBezTo>
                  <a:lnTo>
                    <a:pt x="111703" y="422932"/>
                  </a:lnTo>
                  <a:lnTo>
                    <a:pt x="240767" y="422932"/>
                  </a:lnTo>
                  <a:lnTo>
                    <a:pt x="240767" y="484547"/>
                  </a:lnTo>
                  <a:lnTo>
                    <a:pt x="0" y="484547"/>
                  </a:lnTo>
                  <a:lnTo>
                    <a:pt x="0" y="420923"/>
                  </a:lnTo>
                  <a:lnTo>
                    <a:pt x="118542" y="203262"/>
                  </a:lnTo>
                  <a:cubicBezTo>
                    <a:pt x="131490" y="179598"/>
                    <a:pt x="137964" y="147228"/>
                    <a:pt x="137964" y="106152"/>
                  </a:cubicBezTo>
                  <a:cubicBezTo>
                    <a:pt x="137964" y="84720"/>
                    <a:pt x="130820" y="74005"/>
                    <a:pt x="116533" y="74005"/>
                  </a:cubicBezTo>
                  <a:cubicBezTo>
                    <a:pt x="101799" y="74005"/>
                    <a:pt x="94432" y="80702"/>
                    <a:pt x="94432" y="94097"/>
                  </a:cubicBezTo>
                  <a:lnTo>
                    <a:pt x="94432" y="176473"/>
                  </a:lnTo>
                  <a:lnTo>
                    <a:pt x="0" y="176473"/>
                  </a:lnTo>
                  <a:lnTo>
                    <a:pt x="0" y="92757"/>
                  </a:lnTo>
                  <a:cubicBezTo>
                    <a:pt x="0" y="30919"/>
                    <a:pt x="39737" y="0"/>
                    <a:pt x="11921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5"/>
          <p:cNvGrpSpPr/>
          <p:nvPr/>
        </p:nvGrpSpPr>
        <p:grpSpPr>
          <a:xfrm>
            <a:off x="2386523" y="4537646"/>
            <a:ext cx="505123" cy="488900"/>
            <a:chOff x="4368328" y="4247752"/>
            <a:chExt cx="505123" cy="488900"/>
          </a:xfrm>
          <a:solidFill>
            <a:schemeClr val="accent1">
              <a:alpha val="89804"/>
            </a:schemeClr>
          </a:solidFill>
        </p:grpSpPr>
        <p:sp>
          <p:nvSpPr>
            <p:cNvPr id="46" name="任意多边形 30"/>
            <p:cNvSpPr/>
            <p:nvPr>
              <p:custDataLst>
                <p:tags r:id="rId6"/>
              </p:custDataLst>
            </p:nvPr>
          </p:nvSpPr>
          <p:spPr>
            <a:xfrm>
              <a:off x="4368328" y="4247752"/>
              <a:ext cx="246124" cy="488900"/>
            </a:xfrm>
            <a:custGeom>
              <a:avLst/>
              <a:gdLst/>
              <a:ahLst/>
              <a:cxnLst/>
              <a:rect l="l" t="t" r="r" b="b"/>
              <a:pathLst>
                <a:path w="246124" h="488900">
                  <a:moveTo>
                    <a:pt x="124234" y="0"/>
                  </a:moveTo>
                  <a:cubicBezTo>
                    <a:pt x="205494" y="0"/>
                    <a:pt x="246124" y="30919"/>
                    <a:pt x="246124" y="92757"/>
                  </a:cubicBezTo>
                  <a:lnTo>
                    <a:pt x="246124" y="401836"/>
                  </a:lnTo>
                  <a:cubicBezTo>
                    <a:pt x="246124" y="429518"/>
                    <a:pt x="234683" y="450949"/>
                    <a:pt x="211801" y="466130"/>
                  </a:cubicBezTo>
                  <a:cubicBezTo>
                    <a:pt x="188918" y="481310"/>
                    <a:pt x="159506" y="488900"/>
                    <a:pt x="123564" y="488900"/>
                  </a:cubicBezTo>
                  <a:cubicBezTo>
                    <a:pt x="86506" y="488900"/>
                    <a:pt x="56647" y="481422"/>
                    <a:pt x="33988" y="466465"/>
                  </a:cubicBezTo>
                  <a:cubicBezTo>
                    <a:pt x="11329" y="451507"/>
                    <a:pt x="0" y="430188"/>
                    <a:pt x="0" y="402506"/>
                  </a:cubicBezTo>
                  <a:lnTo>
                    <a:pt x="0" y="93427"/>
                  </a:lnTo>
                  <a:cubicBezTo>
                    <a:pt x="0" y="31142"/>
                    <a:pt x="41411" y="0"/>
                    <a:pt x="124234" y="0"/>
                  </a:cubicBezTo>
                  <a:close/>
                  <a:moveTo>
                    <a:pt x="123564" y="65968"/>
                  </a:moveTo>
                  <a:cubicBezTo>
                    <a:pt x="111509" y="65968"/>
                    <a:pt x="105482" y="70768"/>
                    <a:pt x="105482" y="80367"/>
                  </a:cubicBezTo>
                  <a:lnTo>
                    <a:pt x="105482" y="407529"/>
                  </a:lnTo>
                  <a:cubicBezTo>
                    <a:pt x="105482" y="417128"/>
                    <a:pt x="111509" y="421928"/>
                    <a:pt x="123564" y="421928"/>
                  </a:cubicBezTo>
                  <a:cubicBezTo>
                    <a:pt x="134950" y="421928"/>
                    <a:pt x="140642" y="417128"/>
                    <a:pt x="140642" y="407529"/>
                  </a:cubicBezTo>
                  <a:lnTo>
                    <a:pt x="140642" y="80367"/>
                  </a:lnTo>
                  <a:cubicBezTo>
                    <a:pt x="140642" y="70768"/>
                    <a:pt x="134950" y="65968"/>
                    <a:pt x="123564" y="65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29"/>
            <p:cNvSpPr/>
            <p:nvPr>
              <p:custDataLst>
                <p:tags r:id="rId7"/>
              </p:custDataLst>
            </p:nvPr>
          </p:nvSpPr>
          <p:spPr>
            <a:xfrm>
              <a:off x="4634024" y="4247752"/>
              <a:ext cx="239427" cy="488900"/>
            </a:xfrm>
            <a:custGeom>
              <a:avLst/>
              <a:gdLst/>
              <a:ahLst/>
              <a:cxnLst/>
              <a:rect l="l" t="t" r="r" b="b"/>
              <a:pathLst>
                <a:path w="239427" h="488900">
                  <a:moveTo>
                    <a:pt x="120383" y="0"/>
                  </a:moveTo>
                  <a:cubicBezTo>
                    <a:pt x="151815" y="0"/>
                    <a:pt x="179235" y="6809"/>
                    <a:pt x="202642" y="20427"/>
                  </a:cubicBezTo>
                  <a:cubicBezTo>
                    <a:pt x="226049" y="34044"/>
                    <a:pt x="237753" y="55587"/>
                    <a:pt x="237753" y="85055"/>
                  </a:cubicBezTo>
                  <a:lnTo>
                    <a:pt x="237753" y="151023"/>
                  </a:lnTo>
                  <a:cubicBezTo>
                    <a:pt x="237753" y="189421"/>
                    <a:pt x="219559" y="215206"/>
                    <a:pt x="183170" y="228377"/>
                  </a:cubicBezTo>
                  <a:cubicBezTo>
                    <a:pt x="220675" y="239316"/>
                    <a:pt x="239427" y="269007"/>
                    <a:pt x="239427" y="317450"/>
                  </a:cubicBezTo>
                  <a:lnTo>
                    <a:pt x="239427" y="388776"/>
                  </a:lnTo>
                  <a:cubicBezTo>
                    <a:pt x="239427" y="455526"/>
                    <a:pt x="199802" y="488900"/>
                    <a:pt x="120551" y="488900"/>
                  </a:cubicBezTo>
                  <a:cubicBezTo>
                    <a:pt x="40184" y="488900"/>
                    <a:pt x="0" y="458540"/>
                    <a:pt x="0" y="397818"/>
                  </a:cubicBezTo>
                  <a:lnTo>
                    <a:pt x="0" y="283294"/>
                  </a:lnTo>
                  <a:lnTo>
                    <a:pt x="96776" y="283294"/>
                  </a:lnTo>
                  <a:lnTo>
                    <a:pt x="96776" y="397148"/>
                  </a:lnTo>
                  <a:cubicBezTo>
                    <a:pt x="96776" y="408980"/>
                    <a:pt x="103138" y="414896"/>
                    <a:pt x="115863" y="414896"/>
                  </a:cubicBezTo>
                  <a:cubicBezTo>
                    <a:pt x="128588" y="414896"/>
                    <a:pt x="134950" y="408980"/>
                    <a:pt x="134950" y="397148"/>
                  </a:cubicBezTo>
                  <a:lnTo>
                    <a:pt x="134950" y="285973"/>
                  </a:lnTo>
                  <a:cubicBezTo>
                    <a:pt x="134950" y="273248"/>
                    <a:pt x="131769" y="264598"/>
                    <a:pt x="125406" y="260021"/>
                  </a:cubicBezTo>
                  <a:cubicBezTo>
                    <a:pt x="119044" y="255445"/>
                    <a:pt x="107156" y="253157"/>
                    <a:pt x="89743" y="253157"/>
                  </a:cubicBezTo>
                  <a:lnTo>
                    <a:pt x="89743" y="198909"/>
                  </a:lnTo>
                  <a:cubicBezTo>
                    <a:pt x="119881" y="198909"/>
                    <a:pt x="134950" y="189533"/>
                    <a:pt x="134950" y="170780"/>
                  </a:cubicBezTo>
                  <a:lnTo>
                    <a:pt x="134950" y="85725"/>
                  </a:lnTo>
                  <a:cubicBezTo>
                    <a:pt x="134950" y="76126"/>
                    <a:pt x="128588" y="71326"/>
                    <a:pt x="115863" y="71326"/>
                  </a:cubicBezTo>
                  <a:cubicBezTo>
                    <a:pt x="102691" y="71326"/>
                    <a:pt x="96106" y="76126"/>
                    <a:pt x="96106" y="85725"/>
                  </a:cubicBezTo>
                  <a:lnTo>
                    <a:pt x="96106" y="174129"/>
                  </a:lnTo>
                  <a:lnTo>
                    <a:pt x="2679" y="174129"/>
                  </a:lnTo>
                  <a:lnTo>
                    <a:pt x="2679" y="85055"/>
                  </a:lnTo>
                  <a:cubicBezTo>
                    <a:pt x="2679" y="28352"/>
                    <a:pt x="41914" y="0"/>
                    <a:pt x="1203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3"/>
          <p:cNvGrpSpPr/>
          <p:nvPr/>
        </p:nvGrpSpPr>
        <p:grpSpPr>
          <a:xfrm>
            <a:off x="2386523" y="2468004"/>
            <a:ext cx="412365" cy="488900"/>
            <a:chOff x="2686490" y="4247752"/>
            <a:chExt cx="412365" cy="488900"/>
          </a:xfrm>
          <a:solidFill>
            <a:schemeClr val="accent1">
              <a:alpha val="89804"/>
            </a:schemeClr>
          </a:solidFill>
        </p:grpSpPr>
        <p:sp>
          <p:nvSpPr>
            <p:cNvPr id="49" name="任意多边形 36"/>
            <p:cNvSpPr/>
            <p:nvPr>
              <p:custDataLst>
                <p:tags r:id="rId8"/>
              </p:custDataLst>
            </p:nvPr>
          </p:nvSpPr>
          <p:spPr>
            <a:xfrm>
              <a:off x="2686490" y="4247752"/>
              <a:ext cx="246125" cy="488900"/>
            </a:xfrm>
            <a:custGeom>
              <a:avLst/>
              <a:gdLst/>
              <a:ahLst/>
              <a:cxnLst/>
              <a:rect l="l" t="t" r="r" b="b"/>
              <a:pathLst>
                <a:path w="246125" h="488900">
                  <a:moveTo>
                    <a:pt x="124234" y="0"/>
                  </a:moveTo>
                  <a:cubicBezTo>
                    <a:pt x="205494" y="0"/>
                    <a:pt x="246125" y="30919"/>
                    <a:pt x="246125" y="92757"/>
                  </a:cubicBezTo>
                  <a:lnTo>
                    <a:pt x="246125" y="401836"/>
                  </a:lnTo>
                  <a:cubicBezTo>
                    <a:pt x="246125" y="429518"/>
                    <a:pt x="234683" y="450949"/>
                    <a:pt x="211801" y="466130"/>
                  </a:cubicBezTo>
                  <a:cubicBezTo>
                    <a:pt x="188919" y="481310"/>
                    <a:pt x="159507" y="488900"/>
                    <a:pt x="123565" y="488900"/>
                  </a:cubicBezTo>
                  <a:cubicBezTo>
                    <a:pt x="86506" y="488900"/>
                    <a:pt x="56648" y="481422"/>
                    <a:pt x="33989" y="466465"/>
                  </a:cubicBezTo>
                  <a:cubicBezTo>
                    <a:pt x="11330" y="451507"/>
                    <a:pt x="0" y="430188"/>
                    <a:pt x="0" y="402506"/>
                  </a:cubicBezTo>
                  <a:lnTo>
                    <a:pt x="0" y="93427"/>
                  </a:lnTo>
                  <a:cubicBezTo>
                    <a:pt x="0" y="31142"/>
                    <a:pt x="41411" y="0"/>
                    <a:pt x="124234" y="0"/>
                  </a:cubicBezTo>
                  <a:close/>
                  <a:moveTo>
                    <a:pt x="123565" y="65968"/>
                  </a:moveTo>
                  <a:cubicBezTo>
                    <a:pt x="111510" y="65968"/>
                    <a:pt x="105482" y="70768"/>
                    <a:pt x="105482" y="80367"/>
                  </a:cubicBezTo>
                  <a:lnTo>
                    <a:pt x="105482" y="407529"/>
                  </a:lnTo>
                  <a:cubicBezTo>
                    <a:pt x="105482" y="417128"/>
                    <a:pt x="111510" y="421928"/>
                    <a:pt x="123565" y="421928"/>
                  </a:cubicBezTo>
                  <a:cubicBezTo>
                    <a:pt x="134950" y="421928"/>
                    <a:pt x="140643" y="417128"/>
                    <a:pt x="140643" y="407529"/>
                  </a:cubicBezTo>
                  <a:lnTo>
                    <a:pt x="140643" y="80367"/>
                  </a:lnTo>
                  <a:cubicBezTo>
                    <a:pt x="140643" y="70768"/>
                    <a:pt x="134950" y="65968"/>
                    <a:pt x="123565" y="65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24"/>
            <p:cNvSpPr/>
            <p:nvPr>
              <p:custDataLst>
                <p:tags r:id="rId9"/>
              </p:custDataLst>
            </p:nvPr>
          </p:nvSpPr>
          <p:spPr>
            <a:xfrm>
              <a:off x="2953189" y="4252105"/>
              <a:ext cx="145666" cy="480194"/>
            </a:xfrm>
            <a:custGeom>
              <a:avLst/>
              <a:gdLst/>
              <a:ahLst/>
              <a:cxnLst/>
              <a:rect l="l" t="t" r="r" b="b"/>
              <a:pathLst>
                <a:path w="145666" h="480194">
                  <a:moveTo>
                    <a:pt x="54583" y="0"/>
                  </a:moveTo>
                  <a:lnTo>
                    <a:pt x="145666" y="0"/>
                  </a:lnTo>
                  <a:lnTo>
                    <a:pt x="145666" y="480194"/>
                  </a:lnTo>
                  <a:lnTo>
                    <a:pt x="40184" y="480194"/>
                  </a:lnTo>
                  <a:lnTo>
                    <a:pt x="40184" y="128253"/>
                  </a:lnTo>
                  <a:lnTo>
                    <a:pt x="0" y="128253"/>
                  </a:lnTo>
                  <a:lnTo>
                    <a:pt x="0" y="58266"/>
                  </a:lnTo>
                  <a:cubicBezTo>
                    <a:pt x="15310" y="58266"/>
                    <a:pt x="28234" y="51681"/>
                    <a:pt x="38774" y="38510"/>
                  </a:cubicBezTo>
                  <a:cubicBezTo>
                    <a:pt x="49313" y="25338"/>
                    <a:pt x="54583" y="12502"/>
                    <a:pt x="54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3232054" y="2389288"/>
            <a:ext cx="3489158"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cs typeface="微软雅黑" panose="020B0503020204020204" charset="-122"/>
              </a:rPr>
              <a:t>pnpm</a:t>
            </a:r>
            <a:r>
              <a:rPr lang="zh-CN" altLang="en-US" sz="2400" b="1" dirty="0">
                <a:latin typeface="微软雅黑" panose="020B0503020204020204" charset="-122"/>
                <a:ea typeface="微软雅黑" panose="020B0503020204020204" charset="-122"/>
                <a:cs typeface="微软雅黑" panose="020B0503020204020204" charset="-122"/>
              </a:rPr>
              <a:t>是什么？</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55" name="文本框 54"/>
          <p:cNvSpPr txBox="1"/>
          <p:nvPr/>
        </p:nvSpPr>
        <p:spPr>
          <a:xfrm>
            <a:off x="3232054" y="3429235"/>
            <a:ext cx="3489158" cy="460375"/>
          </a:xfrm>
          <a:prstGeom prst="rect">
            <a:avLst/>
          </a:prstGeom>
          <a:noFill/>
        </p:spPr>
        <p:txBody>
          <a:bodyPr wrap="square" rtlCol="0">
            <a:spAutoFit/>
          </a:bodyPr>
          <a:lstStyle/>
          <a:p>
            <a:r>
              <a:rPr lang="en-US" altLang="zh-CN" sz="2400" b="1" dirty="0">
                <a:latin typeface="微软雅黑" panose="020B0503020204020204" charset="-122"/>
                <a:ea typeface="微软雅黑" panose="020B0503020204020204" charset="-122"/>
                <a:cs typeface="微软雅黑" panose="020B0503020204020204" charset="-122"/>
              </a:rPr>
              <a:t>pnpm</a:t>
            </a:r>
            <a:r>
              <a:rPr lang="zh-CN" altLang="en-US" sz="2400" b="1" dirty="0">
                <a:latin typeface="微软雅黑" panose="020B0503020204020204" charset="-122"/>
                <a:ea typeface="微软雅黑" panose="020B0503020204020204" charset="-122"/>
                <a:cs typeface="微软雅黑" panose="020B0503020204020204" charset="-122"/>
              </a:rPr>
              <a:t>依赖管理的原理</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56" name="文本框 55"/>
          <p:cNvSpPr txBox="1"/>
          <p:nvPr/>
        </p:nvSpPr>
        <p:spPr>
          <a:xfrm>
            <a:off x="3232054" y="4469182"/>
            <a:ext cx="3489158" cy="829945"/>
          </a:xfrm>
          <a:prstGeom prst="rect">
            <a:avLst/>
          </a:prstGeom>
          <a:noFill/>
        </p:spPr>
        <p:txBody>
          <a:bodyPr wrap="square" rtlCol="0">
            <a:spAutoFit/>
          </a:bodyPr>
          <a:lstStyle/>
          <a:p>
            <a:r>
              <a:rPr lang="en-US" altLang="zh-CN" sz="2400" b="1" dirty="0">
                <a:latin typeface="+mn-ea"/>
                <a:cs typeface="+mn-ea"/>
                <a:sym typeface="+mn-ea"/>
              </a:rPr>
              <a:t>pnpm</a:t>
            </a:r>
            <a:r>
              <a:rPr lang="zh-CN" altLang="en-US" sz="2400" b="1" dirty="0">
                <a:latin typeface="+mn-ea"/>
                <a:cs typeface="+mn-ea"/>
                <a:sym typeface="+mn-ea"/>
              </a:rPr>
              <a:t>的使用</a:t>
            </a:r>
            <a:endParaRPr lang="zh-CN" altLang="en-US" sz="2400" dirty="0">
              <a:latin typeface="+mn-ea"/>
              <a:cs typeface="+mn-ea"/>
            </a:endParaRPr>
          </a:p>
          <a:p>
            <a:endParaRPr lang="zh-CN" altLang="en-US" sz="2400" dirty="0">
              <a:latin typeface="+mn-ea"/>
              <a:cs typeface="+mn-ea"/>
            </a:endParaRPr>
          </a:p>
        </p:txBody>
      </p:sp>
      <p:pic>
        <p:nvPicPr>
          <p:cNvPr id="12" name="图片占位符 11"/>
          <p:cNvPicPr>
            <a:picLocks noGrp="1" noChangeAspect="1"/>
          </p:cNvPicPr>
          <p:nvPr>
            <p:ph type="pic" sz="quarter" idx="10"/>
            <p:custDataLst>
              <p:tags r:id="rId10"/>
            </p:custDataLst>
          </p:nvPr>
        </p:nvPicPr>
        <p:blipFill>
          <a:blip r:embed="rId11">
            <a:extLst>
              <a:ext uri="{28A0092B-C50C-407E-A947-70E740481C1C}">
                <a14:useLocalDpi xmlns:a14="http://schemas.microsoft.com/office/drawing/2010/main" val="0"/>
              </a:ext>
            </a:extLst>
          </a:blip>
          <a:srcRect/>
          <a:stretch>
            <a:fillRect/>
          </a:stretch>
        </p:blip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0" fill="hold"/>
                                        <p:tgtEl>
                                          <p:spTgt spid="38"/>
                                        </p:tgtEl>
                                        <p:attrNameLst>
                                          <p:attrName>ppt_x</p:attrName>
                                        </p:attrNameLst>
                                      </p:cBhvr>
                                      <p:tavLst>
                                        <p:tav tm="0">
                                          <p:val>
                                            <p:strVal val="1+#ppt_w/2"/>
                                          </p:val>
                                        </p:tav>
                                        <p:tav tm="100000">
                                          <p:val>
                                            <p:strVal val="#ppt_x"/>
                                          </p:val>
                                        </p:tav>
                                      </p:tavLst>
                                    </p:anim>
                                    <p:anim calcmode="lin" valueType="num">
                                      <p:cBhvr additive="base">
                                        <p:cTn id="8" dur="10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0-#ppt_w/2"/>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ppt_x"/>
                                          </p:val>
                                        </p:tav>
                                        <p:tav tm="100000">
                                          <p:val>
                                            <p:strVal val="#ppt_x"/>
                                          </p:val>
                                        </p:tav>
                                      </p:tavLst>
                                    </p:anim>
                                    <p:anim calcmode="lin" valueType="num">
                                      <p:cBhvr additive="base">
                                        <p:cTn id="17" dur="500" fill="hold"/>
                                        <p:tgtEl>
                                          <p:spTgt spid="40"/>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0-#ppt_w/2"/>
                                          </p:val>
                                        </p:tav>
                                        <p:tav tm="100000">
                                          <p:val>
                                            <p:strVal val="#ppt_x"/>
                                          </p:val>
                                        </p:tav>
                                      </p:tavLst>
                                    </p:anim>
                                    <p:anim calcmode="lin" valueType="num">
                                      <p:cBhvr additive="base">
                                        <p:cTn id="26" dur="500" fill="hold"/>
                                        <p:tgtEl>
                                          <p:spTgt spid="48"/>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1+#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500" fill="hold"/>
                                        <p:tgtEl>
                                          <p:spTgt spid="55"/>
                                        </p:tgtEl>
                                        <p:attrNameLst>
                                          <p:attrName>ppt_x</p:attrName>
                                        </p:attrNameLst>
                                      </p:cBhvr>
                                      <p:tavLst>
                                        <p:tav tm="0">
                                          <p:val>
                                            <p:strVal val="1+#ppt_w/2"/>
                                          </p:val>
                                        </p:tav>
                                        <p:tav tm="100000">
                                          <p:val>
                                            <p:strVal val="#ppt_x"/>
                                          </p:val>
                                        </p:tav>
                                      </p:tavLst>
                                    </p:anim>
                                    <p:anim calcmode="lin" valueType="num">
                                      <p:cBhvr additive="base">
                                        <p:cTn id="39" dur="500" fill="hold"/>
                                        <p:tgtEl>
                                          <p:spTgt spid="55"/>
                                        </p:tgtEl>
                                        <p:attrNameLst>
                                          <p:attrName>ppt_y</p:attrName>
                                        </p:attrNameLst>
                                      </p:cBhvr>
                                      <p:tavLst>
                                        <p:tav tm="0">
                                          <p:val>
                                            <p:strVal val="#ppt_y"/>
                                          </p:val>
                                        </p:tav>
                                        <p:tav tm="100000">
                                          <p:val>
                                            <p:strVal val="#ppt_y"/>
                                          </p:val>
                                        </p:tav>
                                      </p:tavLst>
                                    </p:anim>
                                  </p:childTnLst>
                                </p:cTn>
                              </p:par>
                            </p:childTnLst>
                          </p:cTn>
                        </p:par>
                        <p:par>
                          <p:cTn id="40" fill="hold">
                            <p:stCondLst>
                              <p:cond delay="2500"/>
                            </p:stCondLst>
                            <p:childTnLst>
                              <p:par>
                                <p:cTn id="41" presetID="2" presetClass="entr" presetSubtype="8"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1+#ppt_w/2"/>
                                          </p:val>
                                        </p:tav>
                                        <p:tav tm="100000">
                                          <p:val>
                                            <p:strVal val="#ppt_x"/>
                                          </p:val>
                                        </p:tav>
                                      </p:tavLst>
                                    </p:anim>
                                    <p:anim calcmode="lin" valueType="num">
                                      <p:cBhvr additive="base">
                                        <p:cTn id="4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p:bldP spid="41" grpId="0"/>
      <p:bldP spid="54" grpId="0"/>
      <p:bldP spid="55"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5" y="104145"/>
            <a:ext cx="10972876" cy="7620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600" b="1" spc="200">
                <a:solidFill>
                  <a:schemeClr val="bg1"/>
                </a:solidFill>
                <a:latin typeface="微软雅黑" panose="020B0503020204020204" charset="-122"/>
                <a:ea typeface="微软雅黑" panose="020B0503020204020204" charset="-122"/>
              </a:rPr>
              <a:t>为什么pnpm的依赖安装目录结构如下面所示？</a:t>
            </a:r>
            <a:endParaRPr lang="zh-CN" altLang="en-US" sz="3600" b="1" spc="200">
              <a:solidFill>
                <a:schemeClr val="bg1"/>
              </a:solidFill>
              <a:latin typeface="微软雅黑" panose="020B0503020204020204" charset="-122"/>
              <a:ea typeface="微软雅黑" panose="020B0503020204020204" charset="-122"/>
            </a:endParaRPr>
          </a:p>
        </p:txBody>
      </p:sp>
      <p:sp>
        <p:nvSpPr>
          <p:cNvPr id="13" name="Title 6"/>
          <p:cNvSpPr txBox="1"/>
          <p:nvPr>
            <p:custDataLst>
              <p:tags r:id="rId2"/>
            </p:custDataLst>
          </p:nvPr>
        </p:nvSpPr>
        <p:spPr>
          <a:xfrm>
            <a:off x="609605" y="1143013"/>
            <a:ext cx="10972876" cy="45720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400" b="1"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pnpm/&lt;packagename&gt;@&lt;version&gt;/node_modules/&lt;packagename&gt;</a:t>
            </a:r>
            <a:endParaRPr lang="zh-CN" altLang="en-US" sz="14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以 react 举例 .pnpm/react@17.0.2/node_modules/ 下面除了有react自己，还有react依赖的npm包。</a:t>
            </a:r>
            <a:endPar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答：这样的结合软链、包查找规则以及防止文件路径过长来设计的。</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84200" lvl="1" indent="-279400" algn="l" fontAlgn="ctr">
              <a:lnSpc>
                <a:spcPct val="120000"/>
              </a:lnSpc>
              <a:spcBef>
                <a:spcPts val="0"/>
              </a:spcBef>
              <a:spcAft>
                <a:spcPts val="800"/>
              </a:spcAft>
              <a:buSzPct val="100000"/>
              <a:buFont typeface="Arial" panose="020B0604020202090204" pitchFamily="34" charset="0"/>
              <a:buChar char="○"/>
            </a:pPr>
            <a:r>
              <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还是要举例说明下：</a:t>
            </a:r>
            <a:endPar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项目中引用了 react ，依赖管理的规则会去 node_modules 里面查找react</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当找到 reat 之后，在代码执行过程中又发现 react 依赖了 object-assign</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依赖管理的规则会查找当前目录下的 node_modules，如果没有找到会查找父目录的 node_modules 一直找到根目录为止</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node_modules/react 实际是 .pnpm/react@17.0.2/node_modules/react 的软链，它下面是没有 node_modules 的，那么根据规则，他会一直往上查找，直到找到 .pnpm/react@17.0.2 下的 node_moduels 中有 object-assign</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如果 object-assign 也会按照上面的流程执行</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838200" lvl="2" indent="-254000" algn="l" fontAlgn="ctr">
              <a:lnSpc>
                <a:spcPct val="120000"/>
              </a:lnSpc>
              <a:spcBef>
                <a:spcPts val="0"/>
              </a:spcBef>
              <a:spcAft>
                <a:spcPts val="800"/>
              </a:spcAft>
              <a:buSzPct val="100000"/>
              <a:buFont typeface="Arial" panose="020B0604020202090204" pitchFamily="34" charset="0"/>
              <a:buChar char="●"/>
            </a:pPr>
            <a:r>
              <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这就是 pnpm 如何根据软链特性以及依赖查找的规则实现一个巧妙的设计，npm包路径的长度最长也就是.pnpm/&lt;packagename&gt;@&lt;version&gt;/node_modules/&lt;packagename&gt;</a:t>
            </a:r>
            <a:endParaRPr lang="zh-CN" altLang="en-US" sz="14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custDataLst>
              <p:tags r:id="rId1"/>
            </p:custDataLst>
          </p:nvPr>
        </p:nvSpPr>
        <p:spPr>
          <a:xfrm>
            <a:off x="0" y="3177610"/>
            <a:ext cx="12192000" cy="3699440"/>
          </a:xfrm>
          <a:prstGeom prst="rect">
            <a:avLst/>
          </a:prstGeom>
          <a:pattFill prst="ltDnDiag">
            <a:fgClr>
              <a:schemeClr val="bg2">
                <a:lumMod val="85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2" name="矩形 21"/>
          <p:cNvSpPr/>
          <p:nvPr>
            <p:custDataLst>
              <p:tags r:id="rId2"/>
            </p:custDataLst>
          </p:nvPr>
        </p:nvSpPr>
        <p:spPr>
          <a:xfrm>
            <a:off x="457200" y="1559268"/>
            <a:ext cx="11277600" cy="4690327"/>
          </a:xfrm>
          <a:prstGeom prst="rect">
            <a:avLst/>
          </a:prstGeom>
          <a:solidFill>
            <a:schemeClr val="bg1"/>
          </a:solidFill>
          <a:ln>
            <a:noFill/>
          </a:ln>
          <a:effectLst>
            <a:outerShdw blurRad="127000" dist="381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R="0" lvl="0" algn="ctr" defTabSz="914400" rtl="0" eaLnBrk="1" fontAlgn="auto" latinLnBrk="0" hangingPunct="1">
              <a:lnSpc>
                <a:spcPct val="100000"/>
              </a:lnSpc>
              <a:spcBef>
                <a:spcPts val="0"/>
              </a:spcBef>
              <a:spcAft>
                <a:spcPts val="0"/>
              </a:spcAft>
              <a:buClrTx/>
              <a:buSzTx/>
            </a:pPr>
            <a:endParaRPr kumimoji="1" lang="zh-CN" altLang="en-US" sz="1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Title 6"/>
          <p:cNvSpPr txBox="1"/>
          <p:nvPr>
            <p:custDataLst>
              <p:tags r:id="rId3"/>
            </p:custDataLst>
          </p:nvPr>
        </p:nvSpPr>
        <p:spPr>
          <a:xfrm>
            <a:off x="763200" y="1865268"/>
            <a:ext cx="10665600" cy="4078327"/>
          </a:xfrm>
          <a:prstGeom prst="rect">
            <a:avLst/>
          </a:prstGeom>
          <a:noFill/>
          <a:ln w="3175">
            <a:noFill/>
            <a:prstDash val="sys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marR="0" lvl="0" indent="-330200" algn="l" defTabSz="914400" rtl="0" eaLnBrk="1" fontAlgn="auto" latinLnBrk="0" hangingPunct="1">
              <a:lnSpc>
                <a:spcPct val="120000"/>
              </a:lnSpc>
              <a:spcBef>
                <a:spcPts val="0"/>
              </a:spcBef>
              <a:spcAft>
                <a:spcPts val="800"/>
              </a:spcAft>
              <a:buClr>
                <a:schemeClr val="accent1">
                  <a:lumMod val="60000"/>
                  <a:lumOff val="40000"/>
                </a:schemeClr>
              </a:buClr>
              <a:buSzPct val="100000"/>
              <a:buFont typeface="Wingdings" panose="05000000000000000000" pitchFamily="2" charset="2"/>
              <a:buChar char="p"/>
            </a:pP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rPr>
              <a:t>hard link 在主流系统上(Unix/Win)使用都是没有问题的，但是 symlink 即软连接的方式可能会在 windows 存在一些兼容的问题，但是针对这个问题，pnpm 也提供了对应的解决方案：</a:t>
            </a:r>
            <a:endPar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endParaRPr>
          </a:p>
          <a:p>
            <a:pPr marL="330200" marR="0" lvl="0" indent="-330200" algn="l" defTabSz="914400" rtl="0" eaLnBrk="1" fontAlgn="auto" latinLnBrk="0" hangingPunct="1">
              <a:lnSpc>
                <a:spcPct val="120000"/>
              </a:lnSpc>
              <a:spcBef>
                <a:spcPts val="0"/>
              </a:spcBef>
              <a:spcAft>
                <a:spcPts val="800"/>
              </a:spcAft>
              <a:buClr>
                <a:schemeClr val="accent1">
                  <a:lumMod val="60000"/>
                  <a:lumOff val="40000"/>
                </a:schemeClr>
              </a:buClr>
              <a:buSzPct val="100000"/>
              <a:buFont typeface="Wingdings" panose="05000000000000000000" pitchFamily="2" charset="2"/>
              <a:buChar char="p"/>
            </a:pP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rPr>
              <a:t>在 win 系统上使用一个叫做 </a:t>
            </a: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hlinkClick r:id="rId4" action="ppaction://hlinkfile"/>
              </a:rPr>
              <a:t>junctions</a:t>
            </a: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rPr>
              <a:t> 的特性来替代软连接，这个方案在 win 上的兼容性要好于 symlink。</a:t>
            </a:r>
            <a:endPar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endParaRPr>
          </a:p>
          <a:p>
            <a:pPr marL="330200" marR="0" lvl="0" indent="-330200" algn="l" defTabSz="914400" rtl="0" eaLnBrk="1" fontAlgn="auto" latinLnBrk="0" hangingPunct="1">
              <a:lnSpc>
                <a:spcPct val="120000"/>
              </a:lnSpc>
              <a:spcBef>
                <a:spcPts val="0"/>
              </a:spcBef>
              <a:spcAft>
                <a:spcPts val="800"/>
              </a:spcAft>
              <a:buClr>
                <a:schemeClr val="accent1">
                  <a:lumMod val="60000"/>
                  <a:lumOff val="40000"/>
                </a:schemeClr>
              </a:buClr>
              <a:buSzPct val="100000"/>
              <a:buFont typeface="Wingdings" panose="05000000000000000000" pitchFamily="2" charset="2"/>
              <a:buChar char="p"/>
            </a:pP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rPr>
              <a:t>或许你也会好奇为啥 pnpm 要使用 hard links 而不是全都用 symlink 来去实现。</a:t>
            </a:r>
            <a:endPar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endParaRPr>
          </a:p>
          <a:p>
            <a:pPr marL="330200" marR="0" lvl="0" indent="-330200" algn="l" defTabSz="914400" rtl="0" eaLnBrk="1" fontAlgn="auto" latinLnBrk="0" hangingPunct="1">
              <a:lnSpc>
                <a:spcPct val="120000"/>
              </a:lnSpc>
              <a:spcBef>
                <a:spcPts val="0"/>
              </a:spcBef>
              <a:spcAft>
                <a:spcPts val="800"/>
              </a:spcAft>
              <a:buClr>
                <a:schemeClr val="accent1">
                  <a:lumMod val="60000"/>
                  <a:lumOff val="40000"/>
                </a:schemeClr>
              </a:buClr>
              <a:buSzPct val="100000"/>
              <a:buFont typeface="Wingdings" panose="05000000000000000000" pitchFamily="2" charset="2"/>
              <a:buChar char="p"/>
            </a:pPr>
            <a:r>
              <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rPr>
              <a:t>实际上存在 store 目录里面的依赖也是可以通过软连接去找到的，nodejs 本身有提供一个叫做 --preserve-symlinks 的参数来支持 symlink，但实际上这个参数实际上对于 symlink 的支持并不好导致作者放弃了该方案从而采用 hard links 的方式:</a:t>
            </a:r>
            <a:endParaRPr kumimoji="0" lang="zh-CN" altLang="en-US" sz="1800" b="0" i="0" kern="1200" cap="none" spc="200" normalizeH="0" noProof="0">
              <a:ln w="3175">
                <a:noFill/>
                <a:prstDash val="dash"/>
              </a:ln>
              <a:solidFill>
                <a:schemeClr val="tx1">
                  <a:lumMod val="65000"/>
                  <a:lumOff val="35000"/>
                </a:schemeClr>
              </a:solidFill>
              <a:effectLst/>
              <a:latin typeface="Arial" panose="020B0604020202090204" pitchFamily="34" charset="0"/>
              <a:ea typeface="微软雅黑" panose="020B0503020204020204" charset="-122"/>
              <a:cs typeface="微软雅黑" panose="020B0503020204020204" charset="-122"/>
            </a:endParaRPr>
          </a:p>
        </p:txBody>
      </p:sp>
      <p:sp>
        <p:nvSpPr>
          <p:cNvPr id="17" name="矩形 16"/>
          <p:cNvSpPr/>
          <p:nvPr>
            <p:custDataLst>
              <p:tags r:id="rId5"/>
            </p:custDataLst>
          </p:nvPr>
        </p:nvSpPr>
        <p:spPr>
          <a:xfrm>
            <a:off x="457200" y="678929"/>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sp>
        <p:nvSpPr>
          <p:cNvPr id="18" name="文本框 17"/>
          <p:cNvSpPr txBox="1"/>
          <p:nvPr>
            <p:custDataLst>
              <p:tags r:id="rId6"/>
            </p:custDataLst>
          </p:nvPr>
        </p:nvSpPr>
        <p:spPr>
          <a:xfrm>
            <a:off x="571946" y="914470"/>
            <a:ext cx="9649856" cy="64516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SzPct val="100000"/>
              <a:buFontTx/>
              <a:buNone/>
            </a:pPr>
            <a:r>
              <a:rPr kumimoji="0" lang="zh-CN" altLang="en-US" sz="3400" b="1" i="0" kern="1200" cap="none" spc="180" normalizeH="0" noProof="0">
                <a:ln>
                  <a:noFill/>
                </a:ln>
                <a:solidFill>
                  <a:schemeClr val="accent1"/>
                </a:solidFill>
                <a:effectLst/>
                <a:latin typeface="Arial" panose="020B0604020202090204" pitchFamily="34" charset="0"/>
                <a:ea typeface="微软雅黑" panose="020B0503020204020204" charset="-122"/>
                <a:cs typeface="+mn-cs"/>
                <a:sym typeface="+mn-ea"/>
              </a:rPr>
              <a:t>兼容问题</a:t>
            </a:r>
            <a:endParaRPr kumimoji="0" lang="zh-CN" altLang="en-US" sz="3400" b="1" i="0" kern="1200" cap="none" spc="180" normalizeH="0" noProof="0">
              <a:ln>
                <a:noFill/>
              </a:ln>
              <a:solidFill>
                <a:schemeClr val="accent1"/>
              </a:solidFill>
              <a:effectLst/>
              <a:latin typeface="Arial" panose="020B0604020202090204" pitchFamily="34" charset="0"/>
              <a:ea typeface="微软雅黑" panose="020B0503020204020204" charset="-122"/>
              <a:cs typeface="+mn-cs"/>
              <a:sym typeface="+mn-ea"/>
            </a:endParaRPr>
          </a:p>
        </p:txBody>
      </p:sp>
    </p:spTree>
    <p:custDataLst>
      <p:tags r:id="rId7"/>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33308" y="2032726"/>
            <a:ext cx="6826346" cy="829945"/>
          </a:xfrm>
          <a:prstGeom prst="rect">
            <a:avLst/>
          </a:prstGeom>
          <a:noFill/>
        </p:spPr>
        <p:txBody>
          <a:bodyPr wrap="square" rtlCol="0">
            <a:spAutoFit/>
          </a:bodyPr>
          <a:lstStyle/>
          <a:p>
            <a:r>
              <a:rPr lang="en-US" altLang="zh-CN" sz="4800" b="1" dirty="0">
                <a:latin typeface="微软雅黑" panose="020B0503020204020204" charset="-122"/>
                <a:ea typeface="微软雅黑" panose="020B0503020204020204" charset="-122"/>
                <a:cs typeface="微软雅黑" panose="020B0503020204020204" charset="-122"/>
              </a:rPr>
              <a:t>pnpm</a:t>
            </a:r>
            <a:r>
              <a:rPr lang="zh-CN" altLang="en-US" sz="4800" b="1" dirty="0">
                <a:latin typeface="微软雅黑" panose="020B0503020204020204" charset="-122"/>
                <a:ea typeface="微软雅黑" panose="020B0503020204020204" charset="-122"/>
                <a:cs typeface="微软雅黑" panose="020B0503020204020204" charset="-122"/>
              </a:rPr>
              <a:t>的使用</a:t>
            </a:r>
            <a:endParaRPr lang="zh-CN" altLang="en-US" sz="4800" b="1" dirty="0">
              <a:latin typeface="微软雅黑" panose="020B0503020204020204" charset="-122"/>
              <a:ea typeface="微软雅黑" panose="020B0503020204020204" charset="-122"/>
              <a:cs typeface="微软雅黑" panose="020B0503020204020204" charset="-122"/>
            </a:endParaRPr>
          </a:p>
        </p:txBody>
      </p:sp>
      <p:sp>
        <p:nvSpPr>
          <p:cNvPr id="7" name="菱形 6"/>
          <p:cNvSpPr/>
          <p:nvPr/>
        </p:nvSpPr>
        <p:spPr>
          <a:xfrm>
            <a:off x="4913198" y="3586230"/>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7961004" y="3586230"/>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117914" y="3532794"/>
            <a:ext cx="2442950" cy="306705"/>
          </a:xfrm>
          <a:prstGeom prst="rect">
            <a:avLst/>
          </a:prstGeom>
          <a:noFill/>
        </p:spPr>
        <p:txBody>
          <a:bodyPr wrap="square" rtlCol="0">
            <a:spAutoFit/>
          </a:bodyPr>
          <a:lstStyle/>
          <a:p>
            <a:r>
              <a:rPr lang="en-US" altLang="zh-CN" sz="1400" dirty="0"/>
              <a:t>pnpm</a:t>
            </a:r>
            <a:r>
              <a:rPr lang="zh-CN" altLang="en-US" sz="1400" dirty="0"/>
              <a:t>的安装</a:t>
            </a:r>
            <a:endParaRPr lang="zh-CN" altLang="en-US" sz="1400" dirty="0"/>
          </a:p>
        </p:txBody>
      </p:sp>
      <p:sp>
        <p:nvSpPr>
          <p:cNvPr id="12" name="文本框 11"/>
          <p:cNvSpPr txBox="1"/>
          <p:nvPr/>
        </p:nvSpPr>
        <p:spPr>
          <a:xfrm>
            <a:off x="8165465" y="3535045"/>
            <a:ext cx="3087370" cy="306705"/>
          </a:xfrm>
          <a:prstGeom prst="rect">
            <a:avLst/>
          </a:prstGeom>
          <a:noFill/>
        </p:spPr>
        <p:txBody>
          <a:bodyPr wrap="square" rtlCol="0">
            <a:spAutoFit/>
          </a:bodyPr>
          <a:lstStyle/>
          <a:p>
            <a:r>
              <a:rPr lang="en-US" altLang="zh-CN" sz="1400" dirty="0">
                <a:solidFill>
                  <a:schemeClr val="tx1"/>
                </a:solidFill>
                <a:sym typeface="+mn-ea"/>
              </a:rPr>
              <a:t>pnpm、npm、yarn常用命令对比</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1" name="矩形 20"/>
          <p:cNvSpPr/>
          <p:nvPr/>
        </p:nvSpPr>
        <p:spPr>
          <a:xfrm>
            <a:off x="4796232" y="2882944"/>
            <a:ext cx="6840000" cy="73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占位符 15"/>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5611" r="15611"/>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P spid="9" grpId="0" bldLvl="0" animBg="1"/>
      <p:bldP spid="11" grpId="0"/>
      <p:bldP spid="12" grpId="0"/>
      <p:bldP spid="2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1231900" y="-20320"/>
            <a:ext cx="1475740" cy="1588135"/>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2"/>
            </p:custDataLst>
          </p:nvPr>
        </p:nvSpPr>
        <p:spPr>
          <a:xfrm>
            <a:off x="3952875" y="1439545"/>
            <a:ext cx="7418705" cy="3758565"/>
          </a:xfrm>
          <a:prstGeom prst="rect">
            <a:avLst/>
          </a:prstGeom>
          <a:noFill/>
        </p:spPr>
        <p:txBody>
          <a:bodyPr vert="horz" lIns="91440" tIns="45720" rIns="91440" bIns="4572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9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9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9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9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90204" pitchFamily="34" charset="0"/>
              <a:buChar char="•"/>
            </a:lvl6pPr>
            <a:lvl7pPr marL="2971800" indent="-228600">
              <a:lnSpc>
                <a:spcPct val="90000"/>
              </a:lnSpc>
              <a:spcBef>
                <a:spcPts val="500"/>
              </a:spcBef>
              <a:buFont typeface="Arial" panose="020B0604020202090204" pitchFamily="34" charset="0"/>
              <a:buChar char="•"/>
            </a:lvl7pPr>
            <a:lvl8pPr marL="3429000" indent="-228600">
              <a:lnSpc>
                <a:spcPct val="90000"/>
              </a:lnSpc>
              <a:spcBef>
                <a:spcPts val="500"/>
              </a:spcBef>
              <a:buFont typeface="Arial" panose="020B0604020202090204" pitchFamily="34" charset="0"/>
              <a:buChar char="•"/>
            </a:lvl8pPr>
            <a:lvl9pPr marL="3886200" indent="-228600">
              <a:lnSpc>
                <a:spcPct val="90000"/>
              </a:lnSpc>
              <a:spcBef>
                <a:spcPts val="500"/>
              </a:spcBef>
              <a:buFont typeface="Arial" panose="020B0604020202090204" pitchFamily="34" charset="0"/>
              <a:buChar char="•"/>
            </a:lvl9pPr>
          </a:lstStyle>
          <a:p>
            <a:pPr marL="0" lvl="0" indent="0" algn="l">
              <a:lnSpc>
                <a:spcPct val="120000"/>
              </a:lnSpc>
              <a:buSzPct val="100000"/>
              <a:buNone/>
            </a:pPr>
            <a:r>
              <a:rPr lang="en-US" altLang="zh-CN" sz="1600">
                <a:solidFill>
                  <a:schemeClr val="tx1">
                    <a:lumMod val="75000"/>
                    <a:lumOff val="25000"/>
                  </a:schemeClr>
                </a:solidFill>
                <a:latin typeface="Arial" panose="020B0604020202090204" pitchFamily="34" charset="0"/>
                <a:ea typeface="微软雅黑" panose="020B0503020204020204" charset="-122"/>
              </a:rPr>
              <a:t>安装</a:t>
            </a:r>
            <a:r>
              <a:rPr lang="zh-CN" altLang="en-US" sz="1600" spc="180">
                <a:solidFill>
                  <a:schemeClr val="tx1">
                    <a:lumMod val="75000"/>
                    <a:lumOff val="25000"/>
                  </a:schemeClr>
                </a:solidFill>
                <a:latin typeface="Arial" panose="020B0604020202090204" pitchFamily="34" charset="0"/>
                <a:ea typeface="微软雅黑" panose="020B0503020204020204" charset="-122"/>
              </a:rPr>
              <a:t>：</a:t>
            </a:r>
            <a:endParaRPr lang="zh-CN" altLang="en-US" sz="1600" spc="180">
              <a:solidFill>
                <a:schemeClr val="tx1">
                  <a:lumMod val="75000"/>
                  <a:lumOff val="25000"/>
                </a:schemeClr>
              </a:solidFill>
              <a:latin typeface="Arial" panose="020B0604020202090204" pitchFamily="34" charset="0"/>
              <a:ea typeface="微软雅黑" panose="020B0503020204020204" charset="-122"/>
            </a:endParaRPr>
          </a:p>
          <a:p>
            <a:pPr marL="584200" lvl="1" indent="-279400" algn="l" fontAlgn="ctr">
              <a:lnSpc>
                <a:spcPct val="120000"/>
              </a:lnSpc>
              <a:spcAft>
                <a:spcPts val="800"/>
              </a:spcAft>
              <a:buSzPct val="100000"/>
              <a:buFont typeface="Arial" panose="020B0604020202090204" pitchFamily="34" charset="0"/>
              <a:buChar char="○"/>
            </a:pPr>
            <a:r>
              <a:rPr lang="zh-CN" altLang="en-US" spc="160">
                <a:solidFill>
                  <a:schemeClr val="tx1">
                    <a:lumMod val="75000"/>
                    <a:lumOff val="25000"/>
                  </a:schemeClr>
                </a:solidFill>
                <a:latin typeface="Arial" panose="020B0604020202090204" pitchFamily="34" charset="0"/>
                <a:ea typeface="微软雅黑" panose="020B0503020204020204" charset="-122"/>
                <a:sym typeface="+mn-ea"/>
              </a:rPr>
              <a:t>有node环境：</a:t>
            </a:r>
            <a:endParaRPr lang="zh-CN" altLang="en-US" spc="160">
              <a:solidFill>
                <a:schemeClr val="tx1">
                  <a:lumMod val="75000"/>
                  <a:lumOff val="25000"/>
                </a:schemeClr>
              </a:solidFill>
              <a:latin typeface="Arial" panose="020B0604020202090204" pitchFamily="34" charset="0"/>
              <a:ea typeface="微软雅黑" panose="020B0503020204020204" charset="-122"/>
            </a:endParaRPr>
          </a:p>
          <a:p>
            <a:pPr marL="838200" lvl="2" indent="-254000" algn="l" fontAlgn="ctr">
              <a:lnSpc>
                <a:spcPct val="120000"/>
              </a:lnSpc>
              <a:spcAft>
                <a:spcPts val="800"/>
              </a:spcAft>
              <a:buSzPct val="100000"/>
              <a:buFont typeface="Arial" panose="020B0604020202090204" pitchFamily="34" charset="0"/>
              <a:buChar char="●"/>
            </a:pPr>
            <a:r>
              <a:rPr lang="en-US" altLang="zh-CN">
                <a:solidFill>
                  <a:schemeClr val="tx1">
                    <a:lumMod val="75000"/>
                    <a:lumOff val="25000"/>
                  </a:schemeClr>
                </a:solidFill>
                <a:latin typeface="Arial" panose="020B0604020202090204" pitchFamily="34" charset="0"/>
                <a:ea typeface="微软雅黑" panose="020B0503020204020204" charset="-122"/>
                <a:sym typeface="+mn-ea"/>
              </a:rPr>
              <a:t>npm i -g pnpm</a:t>
            </a:r>
            <a:endParaRPr lang="en-US" altLang="zh-CN">
              <a:solidFill>
                <a:schemeClr val="tx1">
                  <a:lumMod val="75000"/>
                  <a:lumOff val="25000"/>
                </a:schemeClr>
              </a:solidFill>
              <a:latin typeface="Arial" panose="020B0604020202090204" pitchFamily="34" charset="0"/>
              <a:ea typeface="微软雅黑" panose="020B0503020204020204" charset="-122"/>
            </a:endParaRPr>
          </a:p>
          <a:p>
            <a:pPr marL="584200" lvl="1" indent="-279400" algn="l" fontAlgn="ctr">
              <a:lnSpc>
                <a:spcPct val="120000"/>
              </a:lnSpc>
              <a:spcAft>
                <a:spcPts val="800"/>
              </a:spcAft>
              <a:buSzPct val="100000"/>
              <a:buFont typeface="Arial" panose="020B0604020202090204" pitchFamily="34" charset="0"/>
              <a:buChar char="○"/>
            </a:pPr>
            <a:r>
              <a:rPr lang="zh-CN" altLang="en-US" spc="160">
                <a:solidFill>
                  <a:schemeClr val="tx1">
                    <a:lumMod val="75000"/>
                    <a:lumOff val="25000"/>
                  </a:schemeClr>
                </a:solidFill>
                <a:latin typeface="Arial" panose="020B0604020202090204" pitchFamily="34" charset="0"/>
                <a:ea typeface="微软雅黑" panose="020B0503020204020204" charset="-122"/>
                <a:sym typeface="+mn-ea"/>
              </a:rPr>
              <a:t>没有node环境：</a:t>
            </a:r>
            <a:endParaRPr lang="zh-CN" altLang="en-US" spc="160">
              <a:solidFill>
                <a:schemeClr val="tx1">
                  <a:lumMod val="75000"/>
                  <a:lumOff val="25000"/>
                </a:schemeClr>
              </a:solidFill>
              <a:latin typeface="Arial" panose="020B0604020202090204" pitchFamily="34" charset="0"/>
              <a:ea typeface="微软雅黑" panose="020B0503020204020204" charset="-122"/>
            </a:endParaRPr>
          </a:p>
          <a:p>
            <a:pPr marL="838200" lvl="2" indent="-254000" algn="l" fontAlgn="ctr">
              <a:lnSpc>
                <a:spcPct val="120000"/>
              </a:lnSpc>
              <a:spcAft>
                <a:spcPts val="800"/>
              </a:spcAft>
              <a:buSzPct val="100000"/>
              <a:buFont typeface="Arial" panose="020B0604020202090204" pitchFamily="34" charset="0"/>
              <a:buChar char="●"/>
            </a:pPr>
            <a:r>
              <a:rPr lang="en-US" altLang="zh-CN">
                <a:solidFill>
                  <a:schemeClr val="tx1">
                    <a:lumMod val="75000"/>
                    <a:lumOff val="25000"/>
                  </a:schemeClr>
                </a:solidFill>
                <a:latin typeface="Arial" panose="020B0604020202090204" pitchFamily="34" charset="0"/>
                <a:ea typeface="微软雅黑" panose="020B0503020204020204" charset="-122"/>
                <a:sym typeface="+mn-ea"/>
              </a:rPr>
              <a:t>curl -fsSL https://get.pnpm.io/install.sh | sh -（POSIX 类系统）</a:t>
            </a:r>
            <a:endParaRPr lang="en-US" altLang="zh-CN">
              <a:solidFill>
                <a:schemeClr val="tx1">
                  <a:lumMod val="75000"/>
                  <a:lumOff val="25000"/>
                </a:schemeClr>
              </a:solidFill>
              <a:latin typeface="Arial" panose="020B0604020202090204" pitchFamily="34" charset="0"/>
              <a:ea typeface="微软雅黑" panose="020B0503020204020204" charset="-122"/>
            </a:endParaRPr>
          </a:p>
          <a:p>
            <a:pPr marL="838200" lvl="2" indent="-254000" algn="l" fontAlgn="ctr">
              <a:lnSpc>
                <a:spcPct val="120000"/>
              </a:lnSpc>
              <a:spcAft>
                <a:spcPts val="800"/>
              </a:spcAft>
              <a:buSzPct val="100000"/>
              <a:buFont typeface="Arial" panose="020B0604020202090204" pitchFamily="34" charset="0"/>
              <a:buChar char="●"/>
            </a:pPr>
            <a:r>
              <a:rPr lang="en-US" altLang="zh-CN">
                <a:solidFill>
                  <a:schemeClr val="tx1">
                    <a:lumMod val="75000"/>
                    <a:lumOff val="25000"/>
                  </a:schemeClr>
                </a:solidFill>
                <a:latin typeface="Arial" panose="020B0604020202090204" pitchFamily="34" charset="0"/>
                <a:ea typeface="微软雅黑" panose="020B0503020204020204" charset="-122"/>
                <a:sym typeface="+mn-ea"/>
              </a:rPr>
              <a:t>iwr https://get.pnpm.io/install.ps1 -useb | iex（Windows）</a:t>
            </a:r>
            <a:endParaRPr lang="zh-CN" altLang="en-US" sz="1600" spc="180">
              <a:solidFill>
                <a:schemeClr val="tx1">
                  <a:lumMod val="75000"/>
                  <a:lumOff val="25000"/>
                </a:schemeClr>
              </a:solidFill>
              <a:latin typeface="Arial" panose="020B0604020202090204" pitchFamily="34" charset="0"/>
              <a:ea typeface="微软雅黑" panose="020B0503020204020204" charset="-122"/>
            </a:endParaRPr>
          </a:p>
          <a:p>
            <a:pPr marL="0" lvl="0" indent="0" algn="l">
              <a:lnSpc>
                <a:spcPct val="120000"/>
              </a:lnSpc>
              <a:buSzPct val="100000"/>
              <a:buNone/>
            </a:pPr>
            <a:r>
              <a:rPr lang="zh-CN" altLang="en-US" sz="1600" spc="180">
                <a:solidFill>
                  <a:schemeClr val="tx1">
                    <a:lumMod val="75000"/>
                    <a:lumOff val="25000"/>
                  </a:schemeClr>
                </a:solidFill>
                <a:latin typeface="Arial" panose="020B0604020202090204" pitchFamily="34" charset="0"/>
                <a:ea typeface="微软雅黑" panose="020B0503020204020204" charset="-122"/>
              </a:rPr>
              <a:t>升级：</a:t>
            </a:r>
            <a:r>
              <a:rPr lang="en-US" altLang="zh-CN" sz="1600">
                <a:solidFill>
                  <a:schemeClr val="tx1">
                    <a:lumMod val="75000"/>
                    <a:lumOff val="25000"/>
                  </a:schemeClr>
                </a:solidFill>
                <a:latin typeface="Arial" panose="020B0604020202090204" pitchFamily="34" charset="0"/>
                <a:ea typeface="微软雅黑" panose="020B0503020204020204" charset="-122"/>
              </a:rPr>
              <a:t>pnpm add -g pnpm </a:t>
            </a:r>
            <a:endParaRPr lang="en-US" altLang="zh-CN" sz="1600">
              <a:solidFill>
                <a:schemeClr val="tx1">
                  <a:lumMod val="75000"/>
                  <a:lumOff val="25000"/>
                </a:schemeClr>
              </a:solidFill>
              <a:latin typeface="Arial" panose="020B0604020202090204" pitchFamily="34" charset="0"/>
              <a:ea typeface="微软雅黑" panose="020B0503020204020204" charset="-122"/>
            </a:endParaRPr>
          </a:p>
        </p:txBody>
      </p:sp>
      <p:sp>
        <p:nvSpPr>
          <p:cNvPr id="16" name="标题 1"/>
          <p:cNvSpPr>
            <a:spLocks noGrp="1"/>
          </p:cNvSpPr>
          <p:nvPr>
            <p:custDataLst>
              <p:tags r:id="rId3"/>
            </p:custDataLst>
          </p:nvPr>
        </p:nvSpPr>
        <p:spPr>
          <a:xfrm>
            <a:off x="701675" y="1985645"/>
            <a:ext cx="2536190" cy="1739265"/>
          </a:xfrm>
          <a:prstGeom prst="rect">
            <a:avLst/>
          </a:prstGeom>
        </p:spPr>
        <p:txBody>
          <a:bodyPr vert="horz" lIns="91440" tIns="45720" rIns="91440" bIns="4572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lang="en-US" altLang="zh-CN" sz="4000" spc="240" dirty="0">
                <a:solidFill>
                  <a:schemeClr val="accent1"/>
                </a:solidFill>
                <a:latin typeface="Arial" panose="020B0604020202090204" pitchFamily="34" charset="0"/>
                <a:ea typeface="微软雅黑" panose="020B0503020204020204" charset="-122"/>
              </a:rPr>
              <a:t>pnpm的安装</a:t>
            </a:r>
            <a:endParaRPr lang="en-US" altLang="zh-CN" sz="4000" spc="240" dirty="0">
              <a:solidFill>
                <a:schemeClr val="accent1"/>
              </a:solidFill>
              <a:latin typeface="Arial" panose="020B0604020202090204" pitchFamily="34" charset="0"/>
              <a:ea typeface="微软雅黑" panose="020B0503020204020204" charset="-122"/>
            </a:endParaRPr>
          </a:p>
        </p:txBody>
      </p:sp>
      <p:sp>
        <p:nvSpPr>
          <p:cNvPr id="13" name="矩形 12"/>
          <p:cNvSpPr/>
          <p:nvPr>
            <p:custDataLst>
              <p:tags r:id="rId4"/>
            </p:custDataLst>
          </p:nvPr>
        </p:nvSpPr>
        <p:spPr>
          <a:xfrm>
            <a:off x="1231900" y="3881120"/>
            <a:ext cx="1475740" cy="2978785"/>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custDataLst>
              <p:tags r:id="rId5"/>
            </p:custDataLst>
          </p:nvPr>
        </p:nvSpPr>
        <p:spPr>
          <a:xfrm>
            <a:off x="1231900" y="1637665"/>
            <a:ext cx="1475740" cy="19177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平行四边形 22"/>
          <p:cNvSpPr>
            <a:spLocks noChangeAspect="1"/>
          </p:cNvSpPr>
          <p:nvPr>
            <p:custDataLst>
              <p:tags r:id="rId1"/>
            </p:custDataLst>
          </p:nvPr>
        </p:nvSpPr>
        <p:spPr>
          <a:xfrm>
            <a:off x="-1440345" y="6332179"/>
            <a:ext cx="3285651" cy="2880000"/>
          </a:xfrm>
          <a:prstGeom prst="parallelogram">
            <a:avLst>
              <a:gd name="adj" fmla="val 98271"/>
            </a:avLst>
          </a:prstGeom>
          <a:solidFill>
            <a:srgbClr val="EB61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a:spLocks noChangeAspect="1"/>
          </p:cNvSpPr>
          <p:nvPr>
            <p:custDataLst>
              <p:tags r:id="rId2"/>
            </p:custDataLst>
          </p:nvPr>
        </p:nvSpPr>
        <p:spPr>
          <a:xfrm>
            <a:off x="-1840760" y="6578425"/>
            <a:ext cx="2464231" cy="2160000"/>
          </a:xfrm>
          <a:prstGeom prst="parallelogram">
            <a:avLst>
              <a:gd name="adj" fmla="val 98271"/>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a:spLocks noChangeAspect="1"/>
          </p:cNvSpPr>
          <p:nvPr>
            <p:custDataLst>
              <p:tags r:id="rId3"/>
            </p:custDataLst>
          </p:nvPr>
        </p:nvSpPr>
        <p:spPr>
          <a:xfrm rot="16200000">
            <a:off x="10610840" y="6330742"/>
            <a:ext cx="2830205" cy="2880000"/>
          </a:xfrm>
          <a:custGeom>
            <a:avLst/>
            <a:gdLst>
              <a:gd name="connsiteX0" fmla="*/ 0 w 3285651"/>
              <a:gd name="connsiteY0" fmla="*/ 2880000 h 2880000"/>
              <a:gd name="connsiteX1" fmla="*/ 2830205 w 3285651"/>
              <a:gd name="connsiteY1" fmla="*/ 0 h 2880000"/>
              <a:gd name="connsiteX2" fmla="*/ 3285651 w 3285651"/>
              <a:gd name="connsiteY2" fmla="*/ 0 h 2880000"/>
              <a:gd name="connsiteX3" fmla="*/ 455446 w 3285651"/>
              <a:gd name="connsiteY3" fmla="*/ 2880000 h 2880000"/>
              <a:gd name="connsiteX4" fmla="*/ 0 w 3285651"/>
              <a:gd name="connsiteY4" fmla="*/ 2880000 h 2880000"/>
              <a:gd name="connsiteX0-1" fmla="*/ 0 w 2895687"/>
              <a:gd name="connsiteY0-2" fmla="*/ 2880000 h 2880000"/>
              <a:gd name="connsiteX1-3" fmla="*/ 2830205 w 2895687"/>
              <a:gd name="connsiteY1-4" fmla="*/ 0 h 2880000"/>
              <a:gd name="connsiteX2-5" fmla="*/ 2895687 w 2895687"/>
              <a:gd name="connsiteY2-6" fmla="*/ 389968 h 2880000"/>
              <a:gd name="connsiteX3-7" fmla="*/ 455446 w 2895687"/>
              <a:gd name="connsiteY3-8" fmla="*/ 2880000 h 2880000"/>
              <a:gd name="connsiteX4-9" fmla="*/ 0 w 2895687"/>
              <a:gd name="connsiteY4-10" fmla="*/ 2880000 h 2880000"/>
              <a:gd name="connsiteX0-11" fmla="*/ 0 w 2830205"/>
              <a:gd name="connsiteY0-12" fmla="*/ 2880000 h 2880000"/>
              <a:gd name="connsiteX1-13" fmla="*/ 2830205 w 2830205"/>
              <a:gd name="connsiteY1-14" fmla="*/ 0 h 2880000"/>
              <a:gd name="connsiteX2-15" fmla="*/ 2815004 w 2830205"/>
              <a:gd name="connsiteY2-16" fmla="*/ 470654 h 2880000"/>
              <a:gd name="connsiteX3-17" fmla="*/ 455446 w 2830205"/>
              <a:gd name="connsiteY3-18" fmla="*/ 2880000 h 2880000"/>
              <a:gd name="connsiteX4-19" fmla="*/ 0 w 2830205"/>
              <a:gd name="connsiteY4-20" fmla="*/ 2880000 h 2880000"/>
              <a:gd name="connsiteX0-21" fmla="*/ 0 w 2830205"/>
              <a:gd name="connsiteY0-22" fmla="*/ 2880000 h 2880000"/>
              <a:gd name="connsiteX1-23" fmla="*/ 2830205 w 2830205"/>
              <a:gd name="connsiteY1-24" fmla="*/ 0 h 2880000"/>
              <a:gd name="connsiteX2-25" fmla="*/ 2827883 w 2830205"/>
              <a:gd name="connsiteY2-26" fmla="*/ 438460 h 2880000"/>
              <a:gd name="connsiteX3-27" fmla="*/ 455446 w 2830205"/>
              <a:gd name="connsiteY3-28" fmla="*/ 2880000 h 2880000"/>
              <a:gd name="connsiteX4-29" fmla="*/ 0 w 2830205"/>
              <a:gd name="connsiteY4-30" fmla="*/ 2880000 h 288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0205" h="2880000">
                <a:moveTo>
                  <a:pt x="0" y="2880000"/>
                </a:moveTo>
                <a:lnTo>
                  <a:pt x="2830205" y="0"/>
                </a:lnTo>
                <a:lnTo>
                  <a:pt x="2827883" y="438460"/>
                </a:lnTo>
                <a:lnTo>
                  <a:pt x="455446" y="2880000"/>
                </a:lnTo>
                <a:lnTo>
                  <a:pt x="0" y="2880000"/>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a:spLocks noChangeAspect="1"/>
          </p:cNvSpPr>
          <p:nvPr>
            <p:custDataLst>
              <p:tags r:id="rId4"/>
            </p:custDataLst>
          </p:nvPr>
        </p:nvSpPr>
        <p:spPr>
          <a:xfrm rot="16200000">
            <a:off x="9633326" y="6320089"/>
            <a:ext cx="2135819" cy="2160000"/>
          </a:xfrm>
          <a:custGeom>
            <a:avLst/>
            <a:gdLst>
              <a:gd name="connsiteX0" fmla="*/ 0 w 2464231"/>
              <a:gd name="connsiteY0" fmla="*/ 2160000 h 2160000"/>
              <a:gd name="connsiteX1" fmla="*/ 2122654 w 2464231"/>
              <a:gd name="connsiteY1" fmla="*/ 0 h 2160000"/>
              <a:gd name="connsiteX2" fmla="*/ 2464231 w 2464231"/>
              <a:gd name="connsiteY2" fmla="*/ 0 h 2160000"/>
              <a:gd name="connsiteX3" fmla="*/ 341577 w 2464231"/>
              <a:gd name="connsiteY3" fmla="*/ 2160000 h 2160000"/>
              <a:gd name="connsiteX4" fmla="*/ 0 w 2464231"/>
              <a:gd name="connsiteY4" fmla="*/ 2160000 h 2160000"/>
              <a:gd name="connsiteX0-1" fmla="*/ 0 w 2135819"/>
              <a:gd name="connsiteY0-2" fmla="*/ 2160000 h 2160000"/>
              <a:gd name="connsiteX1-3" fmla="*/ 2122654 w 2135819"/>
              <a:gd name="connsiteY1-4" fmla="*/ 0 h 2160000"/>
              <a:gd name="connsiteX2-5" fmla="*/ 2135819 w 2135819"/>
              <a:gd name="connsiteY2-6" fmla="*/ 334853 h 2160000"/>
              <a:gd name="connsiteX3-7" fmla="*/ 341577 w 2135819"/>
              <a:gd name="connsiteY3-8" fmla="*/ 2160000 h 2160000"/>
              <a:gd name="connsiteX4-9" fmla="*/ 0 w 2135819"/>
              <a:gd name="connsiteY4-10" fmla="*/ 2160000 h 216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5819" h="2160000">
                <a:moveTo>
                  <a:pt x="0" y="2160000"/>
                </a:moveTo>
                <a:lnTo>
                  <a:pt x="2122654" y="0"/>
                </a:lnTo>
                <a:lnTo>
                  <a:pt x="2135819" y="334853"/>
                </a:lnTo>
                <a:lnTo>
                  <a:pt x="341577" y="2160000"/>
                </a:lnTo>
                <a:lnTo>
                  <a:pt x="0" y="2160000"/>
                </a:lnTo>
                <a:close/>
              </a:path>
            </a:pathLst>
          </a:cu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a:spLocks noChangeAspect="1"/>
          </p:cNvSpPr>
          <p:nvPr>
            <p:custDataLst>
              <p:tags r:id="rId5"/>
            </p:custDataLst>
          </p:nvPr>
        </p:nvSpPr>
        <p:spPr>
          <a:xfrm rot="16200000">
            <a:off x="11672074" y="6343957"/>
            <a:ext cx="1776636" cy="1800000"/>
          </a:xfrm>
          <a:custGeom>
            <a:avLst/>
            <a:gdLst>
              <a:gd name="connsiteX0" fmla="*/ 0 w 2053532"/>
              <a:gd name="connsiteY0" fmla="*/ 1800000 h 1800000"/>
              <a:gd name="connsiteX1" fmla="*/ 1768878 w 2053532"/>
              <a:gd name="connsiteY1" fmla="*/ 0 h 1800000"/>
              <a:gd name="connsiteX2" fmla="*/ 2053532 w 2053532"/>
              <a:gd name="connsiteY2" fmla="*/ 0 h 1800000"/>
              <a:gd name="connsiteX3" fmla="*/ 284654 w 2053532"/>
              <a:gd name="connsiteY3" fmla="*/ 1800000 h 1800000"/>
              <a:gd name="connsiteX4" fmla="*/ 0 w 2053532"/>
              <a:gd name="connsiteY4" fmla="*/ 1800000 h 1800000"/>
              <a:gd name="connsiteX0-1" fmla="*/ 0 w 1768878"/>
              <a:gd name="connsiteY0-2" fmla="*/ 1800000 h 1800000"/>
              <a:gd name="connsiteX1-3" fmla="*/ 1768878 w 1768878"/>
              <a:gd name="connsiteY1-4" fmla="*/ 0 h 1800000"/>
              <a:gd name="connsiteX2-5" fmla="*/ 1731560 w 1768878"/>
              <a:gd name="connsiteY2-6" fmla="*/ 334851 h 1800000"/>
              <a:gd name="connsiteX3-7" fmla="*/ 284654 w 1768878"/>
              <a:gd name="connsiteY3-8" fmla="*/ 1800000 h 1800000"/>
              <a:gd name="connsiteX4-9" fmla="*/ 0 w 1768878"/>
              <a:gd name="connsiteY4-10" fmla="*/ 1800000 h 1800000"/>
              <a:gd name="connsiteX0-11" fmla="*/ 0 w 1776636"/>
              <a:gd name="connsiteY0-12" fmla="*/ 1800000 h 1800000"/>
              <a:gd name="connsiteX1-13" fmla="*/ 1768878 w 1776636"/>
              <a:gd name="connsiteY1-14" fmla="*/ 0 h 1800000"/>
              <a:gd name="connsiteX2-15" fmla="*/ 1776636 w 1776636"/>
              <a:gd name="connsiteY2-16" fmla="*/ 283335 h 1800000"/>
              <a:gd name="connsiteX3-17" fmla="*/ 284654 w 1776636"/>
              <a:gd name="connsiteY3-18" fmla="*/ 1800000 h 1800000"/>
              <a:gd name="connsiteX4-19" fmla="*/ 0 w 1776636"/>
              <a:gd name="connsiteY4-20" fmla="*/ 1800000 h 180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6636" h="1800000">
                <a:moveTo>
                  <a:pt x="0" y="1800000"/>
                </a:moveTo>
                <a:lnTo>
                  <a:pt x="1768878" y="0"/>
                </a:lnTo>
                <a:lnTo>
                  <a:pt x="1776636" y="283335"/>
                </a:lnTo>
                <a:lnTo>
                  <a:pt x="284654" y="1800000"/>
                </a:lnTo>
                <a:lnTo>
                  <a:pt x="0" y="1800000"/>
                </a:ln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custDataLst>
              <p:tags r:id="rId6"/>
            </p:custDataLst>
          </p:nvPr>
        </p:nvSpPr>
        <p:spPr>
          <a:xfrm>
            <a:off x="623570" y="117475"/>
            <a:ext cx="6372225"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pnpm</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npm</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a:t>
            </a:r>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yarn</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常用命令对比</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6" name="图片占位符 5" descr="pnpm-standard"/>
          <p:cNvPicPr>
            <a:picLocks noChangeAspect="1"/>
          </p:cNvPicPr>
          <p:nvPr>
            <p:ph type="pic" sz="quarter" idx="10"/>
            <p:custDataLst>
              <p:tags r:id="rId7"/>
            </p:custDataLst>
          </p:nvPr>
        </p:nvPicPr>
        <p:blipFill>
          <a:blip r:embed="rId8"/>
          <a:stretch>
            <a:fillRect/>
          </a:stretch>
        </p:blipFill>
        <p:spPr>
          <a:xfrm>
            <a:off x="5195570" y="2788920"/>
            <a:ext cx="1800225" cy="1280160"/>
          </a:xfrm>
          <a:prstGeom prst="rect">
            <a:avLst/>
          </a:prstGeom>
        </p:spPr>
      </p:pic>
      <p:graphicFrame>
        <p:nvGraphicFramePr>
          <p:cNvPr id="4" name="表格 3"/>
          <p:cNvGraphicFramePr/>
          <p:nvPr>
            <p:custDataLst>
              <p:tags r:id="rId9"/>
            </p:custDataLst>
          </p:nvPr>
        </p:nvGraphicFramePr>
        <p:xfrm>
          <a:off x="742950" y="1432560"/>
          <a:ext cx="10513695" cy="4302760"/>
        </p:xfrm>
        <a:graphic>
          <a:graphicData uri="http://schemas.openxmlformats.org/drawingml/2006/table">
            <a:tbl>
              <a:tblPr firstRow="1" bandRow="1">
                <a:tableStyleId>{5C22544A-7EE6-4342-B048-85BDC9FD1C3A}</a:tableStyleId>
              </a:tblPr>
              <a:tblGrid>
                <a:gridCol w="1802765"/>
                <a:gridCol w="3289300"/>
                <a:gridCol w="2612390"/>
                <a:gridCol w="2809240"/>
              </a:tblGrid>
              <a:tr h="381000">
                <a:tc>
                  <a:txBody>
                    <a:bodyPr/>
                    <a:p>
                      <a:pPr>
                        <a:buNone/>
                      </a:pPr>
                      <a:endParaRPr lang="zh-CN" altLang="en-US">
                        <a:solidFill>
                          <a:srgbClr val="FFFFFF"/>
                        </a:solidFill>
                      </a:endParaRPr>
                    </a:p>
                  </a:txBody>
                  <a:tcPr>
                    <a:lnL>
                      <a:noFill/>
                    </a:lnL>
                    <a:lnR>
                      <a:noFill/>
                    </a:lnR>
                    <a:lnT>
                      <a:noFill/>
                    </a:lnT>
                    <a:lnB>
                      <a:noFill/>
                    </a:lnB>
                    <a:solidFill>
                      <a:srgbClr val="595959"/>
                    </a:solidFill>
                  </a:tcPr>
                </a:tc>
                <a:tc>
                  <a:txBody>
                    <a:bodyPr/>
                    <a:p>
                      <a:pPr>
                        <a:buNone/>
                      </a:pPr>
                      <a:r>
                        <a:rPr lang="en-US" altLang="zh-CN" b="1">
                          <a:solidFill>
                            <a:srgbClr val="FFFFFF"/>
                          </a:solidFill>
                        </a:rPr>
                        <a:t>pnpm</a:t>
                      </a:r>
                      <a:endParaRPr lang="en-US" altLang="zh-CN" b="1">
                        <a:solidFill>
                          <a:srgbClr val="FFFFFF"/>
                        </a:solidFill>
                      </a:endParaRPr>
                    </a:p>
                  </a:txBody>
                  <a:tcPr>
                    <a:lnL>
                      <a:noFill/>
                    </a:lnL>
                    <a:lnR>
                      <a:noFill/>
                    </a:lnR>
                    <a:lnT>
                      <a:noFill/>
                    </a:lnT>
                    <a:lnB>
                      <a:noFill/>
                    </a:lnB>
                    <a:solidFill>
                      <a:srgbClr val="D7B7C9"/>
                    </a:solidFill>
                  </a:tcPr>
                </a:tc>
                <a:tc>
                  <a:txBody>
                    <a:bodyPr/>
                    <a:p>
                      <a:pPr>
                        <a:buNone/>
                      </a:pPr>
                      <a:r>
                        <a:rPr lang="en-US" altLang="zh-CN">
                          <a:solidFill>
                            <a:srgbClr val="FFFFFF"/>
                          </a:solidFill>
                        </a:rPr>
                        <a:t>npm</a:t>
                      </a:r>
                      <a:endParaRPr lang="en-US" altLang="zh-CN">
                        <a:solidFill>
                          <a:srgbClr val="FFFFFF"/>
                        </a:solidFill>
                      </a:endParaRPr>
                    </a:p>
                  </a:txBody>
                  <a:tcPr>
                    <a:lnL>
                      <a:noFill/>
                    </a:lnL>
                    <a:lnR>
                      <a:noFill/>
                    </a:lnR>
                    <a:lnT>
                      <a:noFill/>
                    </a:lnT>
                    <a:lnB>
                      <a:noFill/>
                    </a:lnB>
                    <a:solidFill>
                      <a:srgbClr val="D5C4B3"/>
                    </a:solidFill>
                  </a:tcPr>
                </a:tc>
                <a:tc>
                  <a:txBody>
                    <a:bodyPr/>
                    <a:p>
                      <a:pPr>
                        <a:buNone/>
                      </a:pPr>
                      <a:r>
                        <a:rPr lang="en-US" altLang="zh-CN">
                          <a:solidFill>
                            <a:srgbClr val="FFFFFF"/>
                          </a:solidFill>
                        </a:rPr>
                        <a:t>yarn</a:t>
                      </a:r>
                      <a:endParaRPr lang="en-US" altLang="zh-CN">
                        <a:solidFill>
                          <a:srgbClr val="FFFFFF"/>
                        </a:solidFill>
                      </a:endParaRPr>
                    </a:p>
                  </a:txBody>
                  <a:tcPr>
                    <a:lnL>
                      <a:noFill/>
                    </a:lnL>
                    <a:lnR>
                      <a:noFill/>
                    </a:lnR>
                    <a:lnT>
                      <a:noFill/>
                    </a:lnT>
                    <a:lnB>
                      <a:noFill/>
                    </a:lnB>
                    <a:solidFill>
                      <a:srgbClr val="7DB3DF"/>
                    </a:solidFill>
                  </a:tcPr>
                </a:tc>
              </a:tr>
              <a:tr h="381000">
                <a:tc>
                  <a:txBody>
                    <a:bodyPr/>
                    <a:p>
                      <a:pPr>
                        <a:buNone/>
                      </a:pPr>
                      <a:r>
                        <a:rPr lang="zh-CN" altLang="en-US">
                          <a:solidFill>
                            <a:srgbClr val="404040"/>
                          </a:solidFill>
                        </a:rPr>
                        <a:t>安装依赖</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buNone/>
                      </a:pPr>
                      <a:r>
                        <a:rPr lang="en-US" altLang="zh-CN">
                          <a:solidFill>
                            <a:srgbClr val="404040"/>
                          </a:solidFill>
                        </a:rPr>
                        <a:t>pnpm i</a:t>
                      </a:r>
                      <a:endParaRPr lang="en-US" altLang="zh-CN">
                        <a:solidFill>
                          <a:srgbClr val="404040"/>
                        </a:solidFill>
                      </a:endParaRPr>
                    </a:p>
                  </a:txBody>
                  <a:tcPr>
                    <a:lnL w="12700">
                      <a:solidFill>
                        <a:srgbClr val="D9D9D9"/>
                      </a:solidFill>
                      <a:prstDash val="solid"/>
                    </a:lnL>
                    <a:lnR w="6350">
                      <a:solidFill>
                        <a:srgbClr val="D9D9D9"/>
                      </a:solidFill>
                      <a:prstDash val="solid"/>
                    </a:lnR>
                    <a:lnT>
                      <a:noFill/>
                    </a:lnT>
                    <a:lnB>
                      <a:noFill/>
                    </a:lnB>
                    <a:solidFill>
                      <a:srgbClr val="FFFFFF"/>
                    </a:solidFill>
                  </a:tcPr>
                </a:tc>
                <a:tc>
                  <a:txBody>
                    <a:bodyPr/>
                    <a:p>
                      <a:pPr>
                        <a:buNone/>
                      </a:pPr>
                      <a:r>
                        <a:rPr lang="en-US" altLang="zh-CN">
                          <a:solidFill>
                            <a:srgbClr val="404040"/>
                          </a:solidFill>
                        </a:rPr>
                        <a:t>npm install/ i</a:t>
                      </a:r>
                      <a:endParaRPr lang="en-US" altLang="zh-CN">
                        <a:solidFill>
                          <a:srgbClr val="404040"/>
                        </a:solidFill>
                      </a:endParaRPr>
                    </a:p>
                  </a:txBody>
                  <a:tcPr>
                    <a:lnL w="6350">
                      <a:solidFill>
                        <a:srgbClr val="D9D9D9"/>
                      </a:solidFill>
                      <a:prstDash val="solid"/>
                    </a:lnL>
                    <a:lnR w="6350">
                      <a:solidFill>
                        <a:srgbClr val="D9D9D9"/>
                      </a:solidFill>
                      <a:prstDash val="solid"/>
                    </a:lnR>
                    <a:lnT>
                      <a:noFill/>
                    </a:lnT>
                    <a:lnB>
                      <a:noFill/>
                    </a:lnB>
                    <a:solidFill>
                      <a:srgbClr val="FFFFFF"/>
                    </a:solidFill>
                  </a:tcPr>
                </a:tc>
                <a:tc>
                  <a:txBody>
                    <a:bodyPr/>
                    <a:p>
                      <a:pPr>
                        <a:buNone/>
                      </a:pPr>
                      <a:r>
                        <a:rPr lang="en-US" altLang="zh-CN">
                          <a:solidFill>
                            <a:srgbClr val="404040"/>
                          </a:solidFill>
                        </a:rPr>
                        <a:t>yarn</a:t>
                      </a:r>
                      <a:endParaRPr lang="en-US" altLang="zh-CN">
                        <a:solidFill>
                          <a:srgbClr val="404040"/>
                        </a:solidFill>
                      </a:endParaRPr>
                    </a:p>
                  </a:txBody>
                  <a:tcPr>
                    <a:lnL w="6350">
                      <a:solidFill>
                        <a:srgbClr val="D9D9D9"/>
                      </a:solidFill>
                      <a:prstDash val="solid"/>
                    </a:lnL>
                    <a:lnR>
                      <a:noFill/>
                    </a:lnR>
                    <a:lnT>
                      <a:noFill/>
                    </a:lnT>
                    <a:lnB>
                      <a:noFill/>
                    </a:lnB>
                    <a:solidFill>
                      <a:srgbClr val="FFFFFF"/>
                    </a:solidFill>
                  </a:tcPr>
                </a:tc>
              </a:tr>
              <a:tr h="381000">
                <a:tc>
                  <a:txBody>
                    <a:bodyPr/>
                    <a:p>
                      <a:pPr>
                        <a:buNone/>
                      </a:pPr>
                      <a:r>
                        <a:rPr lang="zh-CN" altLang="en-US">
                          <a:solidFill>
                            <a:srgbClr val="404040"/>
                          </a:solidFill>
                        </a:rPr>
                        <a:t>添加依赖</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buNone/>
                      </a:pPr>
                      <a:r>
                        <a:rPr lang="en-US" altLang="zh-CN">
                          <a:solidFill>
                            <a:srgbClr val="404040"/>
                          </a:solidFill>
                        </a:rPr>
                        <a:t>pnpm add &lt;pkg&gt; </a:t>
                      </a:r>
                      <a:r>
                        <a:rPr lang="en-US" altLang="zh-CN" sz="1800">
                          <a:solidFill>
                            <a:srgbClr val="404040"/>
                          </a:solidFill>
                          <a:sym typeface="+mn-ea"/>
                        </a:rPr>
                        <a:t>[-g] [-S] [-D]</a:t>
                      </a:r>
                      <a:endParaRPr lang="en-US" altLang="zh-CN" sz="1800">
                        <a:solidFill>
                          <a:srgbClr val="404040"/>
                        </a:solidFill>
                        <a:sym typeface="+mn-ea"/>
                      </a:endParaRPr>
                    </a:p>
                  </a:txBody>
                  <a:tcPr>
                    <a:lnL w="12700">
                      <a:solidFill>
                        <a:srgbClr val="D9D9D9"/>
                      </a:solidFill>
                      <a:prstDash val="solid"/>
                    </a:lnL>
                    <a:lnR w="6350">
                      <a:solidFill>
                        <a:srgbClr val="D9D9D9"/>
                      </a:solidFill>
                      <a:prstDash val="solid"/>
                    </a:lnR>
                    <a:lnT>
                      <a:noFill/>
                    </a:lnT>
                    <a:lnB>
                      <a:noFill/>
                    </a:lnB>
                    <a:solidFill>
                      <a:srgbClr val="F2F2F2"/>
                    </a:solidFill>
                  </a:tcPr>
                </a:tc>
                <a:tc>
                  <a:txBody>
                    <a:bodyPr/>
                    <a:p>
                      <a:pPr>
                        <a:buNone/>
                      </a:pPr>
                      <a:r>
                        <a:rPr lang="en-US" altLang="zh-CN">
                          <a:solidFill>
                            <a:srgbClr val="404040"/>
                          </a:solidFill>
                        </a:rPr>
                        <a:t>npm i &lt;pkg&gt; [-D] [-g]</a:t>
                      </a:r>
                      <a:endParaRPr lang="en-US" altLang="zh-CN">
                        <a:solidFill>
                          <a:srgbClr val="404040"/>
                        </a:solidFill>
                      </a:endParaRPr>
                    </a:p>
                  </a:txBody>
                  <a:tcPr>
                    <a:lnL w="6350">
                      <a:solidFill>
                        <a:srgbClr val="D9D9D9"/>
                      </a:solidFill>
                      <a:prstDash val="solid"/>
                    </a:lnL>
                    <a:lnR w="6350">
                      <a:solidFill>
                        <a:srgbClr val="D9D9D9"/>
                      </a:solidFill>
                      <a:prstDash val="solid"/>
                    </a:lnR>
                    <a:lnT>
                      <a:noFill/>
                    </a:lnT>
                    <a:lnB>
                      <a:noFill/>
                    </a:lnB>
                    <a:solidFill>
                      <a:srgbClr val="F2F2F2"/>
                    </a:solidFill>
                  </a:tcPr>
                </a:tc>
                <a:tc>
                  <a:txBody>
                    <a:bodyPr/>
                    <a:p>
                      <a:pPr>
                        <a:buNone/>
                      </a:pPr>
                      <a:r>
                        <a:rPr lang="en-US" altLang="zh-CN">
                          <a:solidFill>
                            <a:srgbClr val="404040"/>
                          </a:solidFill>
                        </a:rPr>
                        <a:t>yarn add &lt;pkg&gt; [-D] [-g]</a:t>
                      </a:r>
                      <a:endParaRPr lang="en-US" altLang="zh-CN">
                        <a:solidFill>
                          <a:srgbClr val="404040"/>
                        </a:solidFill>
                      </a:endParaRPr>
                    </a:p>
                  </a:txBody>
                  <a:tcPr>
                    <a:lnL w="6350">
                      <a:solidFill>
                        <a:srgbClr val="D9D9D9"/>
                      </a:solidFill>
                      <a:prstDash val="solid"/>
                    </a:lnL>
                    <a:lnR>
                      <a:noFill/>
                    </a:lnR>
                    <a:lnT>
                      <a:noFill/>
                    </a:lnT>
                    <a:lnB>
                      <a:noFill/>
                    </a:lnB>
                    <a:solidFill>
                      <a:srgbClr val="F2F2F2"/>
                    </a:solidFill>
                  </a:tcPr>
                </a:tc>
              </a:tr>
              <a:tr h="640080">
                <a:tc>
                  <a:txBody>
                    <a:bodyPr/>
                    <a:p>
                      <a:pPr>
                        <a:buNone/>
                      </a:pPr>
                      <a:r>
                        <a:rPr lang="zh-CN" altLang="en-US">
                          <a:solidFill>
                            <a:srgbClr val="404040"/>
                          </a:solidFill>
                        </a:rPr>
                        <a:t>包执行器</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buNone/>
                      </a:pPr>
                      <a:r>
                        <a:rPr lang="zh-CN" altLang="en-US">
                          <a:solidFill>
                            <a:srgbClr val="404040"/>
                          </a:solidFill>
                        </a:rPr>
                        <a:t>pnpm dlx create-react</a:t>
                      </a:r>
                      <a:r>
                        <a:rPr lang="en-US" altLang="zh-CN">
                          <a:solidFill>
                            <a:srgbClr val="404040"/>
                          </a:solidFill>
                        </a:rPr>
                        <a:t>-</a:t>
                      </a:r>
                      <a:r>
                        <a:rPr lang="zh-CN" altLang="en-US">
                          <a:solidFill>
                            <a:srgbClr val="404040"/>
                          </a:solidFill>
                        </a:rPr>
                        <a:t>app ./my-app</a:t>
                      </a:r>
                      <a:endParaRPr lang="zh-CN" altLang="en-US">
                        <a:solidFill>
                          <a:srgbClr val="404040"/>
                        </a:solidFill>
                      </a:endParaRPr>
                    </a:p>
                    <a:p>
                      <a:pPr algn="r">
                        <a:buNone/>
                      </a:pPr>
                      <a:r>
                        <a:rPr lang="en-US" altLang="zh-CN" sz="900">
                          <a:solidFill>
                            <a:srgbClr val="404040"/>
                          </a:solidFill>
                          <a:sym typeface="+mn-ea"/>
                        </a:rPr>
                        <a:t>(dlx是download and execute的简称)</a:t>
                      </a:r>
                      <a:endParaRPr lang="en-US" altLang="zh-CN" sz="900">
                        <a:solidFill>
                          <a:srgbClr val="404040"/>
                        </a:solidFill>
                        <a:sym typeface="+mn-ea"/>
                      </a:endParaRPr>
                    </a:p>
                    <a:p>
                      <a:pPr>
                        <a:buNone/>
                      </a:pPr>
                      <a:endParaRPr lang="en-US" altLang="zh-CN" sz="900">
                        <a:solidFill>
                          <a:srgbClr val="404040"/>
                        </a:solidFill>
                        <a:sym typeface="+mn-ea"/>
                      </a:endParaRPr>
                    </a:p>
                  </a:txBody>
                  <a:tcPr>
                    <a:lnL w="12700">
                      <a:solidFill>
                        <a:srgbClr val="D9D9D9"/>
                      </a:solidFill>
                      <a:prstDash val="solid"/>
                    </a:lnL>
                    <a:lnR w="6350">
                      <a:solidFill>
                        <a:srgbClr val="D9D9D9"/>
                      </a:solidFill>
                      <a:prstDash val="solid"/>
                    </a:lnR>
                    <a:lnT>
                      <a:noFill/>
                    </a:lnT>
                    <a:lnB>
                      <a:noFill/>
                    </a:lnB>
                    <a:solidFill>
                      <a:srgbClr val="FFFFFF"/>
                    </a:solidFill>
                  </a:tcPr>
                </a:tc>
                <a:tc>
                  <a:txBody>
                    <a:bodyPr/>
                    <a:p>
                      <a:pPr>
                        <a:buNone/>
                      </a:pPr>
                      <a:r>
                        <a:rPr lang="en-US" altLang="zh-CN">
                          <a:solidFill>
                            <a:srgbClr val="404040"/>
                          </a:solidFill>
                        </a:rPr>
                        <a:t>npx create-react-app ./my-app</a:t>
                      </a:r>
                      <a:endParaRPr lang="en-US" altLang="zh-CN">
                        <a:solidFill>
                          <a:srgbClr val="404040"/>
                        </a:solidFill>
                      </a:endParaRPr>
                    </a:p>
                  </a:txBody>
                  <a:tcPr>
                    <a:lnL w="6350">
                      <a:solidFill>
                        <a:srgbClr val="D9D9D9"/>
                      </a:solidFill>
                      <a:prstDash val="solid"/>
                    </a:lnL>
                    <a:lnR w="6350">
                      <a:solidFill>
                        <a:srgbClr val="D9D9D9"/>
                      </a:solidFill>
                      <a:prstDash val="solid"/>
                    </a:lnR>
                    <a:lnT>
                      <a:noFill/>
                    </a:lnT>
                    <a:lnB>
                      <a:noFill/>
                    </a:lnB>
                    <a:solidFill>
                      <a:srgbClr val="FFFFFF"/>
                    </a:solidFill>
                  </a:tcPr>
                </a:tc>
                <a:tc>
                  <a:txBody>
                    <a:bodyPr/>
                    <a:p>
                      <a:pPr>
                        <a:buNone/>
                      </a:pPr>
                      <a:r>
                        <a:rPr lang="en-US" altLang="zh-CN">
                          <a:solidFill>
                            <a:srgbClr val="404040"/>
                          </a:solidFill>
                        </a:rPr>
                        <a:t>yarn dlx create-react-app ./my-app</a:t>
                      </a:r>
                      <a:endParaRPr lang="en-US" altLang="zh-CN">
                        <a:solidFill>
                          <a:srgbClr val="404040"/>
                        </a:solidFill>
                      </a:endParaRPr>
                    </a:p>
                  </a:txBody>
                  <a:tcPr>
                    <a:lnL w="6350">
                      <a:solidFill>
                        <a:srgbClr val="D9D9D9"/>
                      </a:solidFill>
                      <a:prstDash val="solid"/>
                    </a:lnL>
                    <a:lnR>
                      <a:noFill/>
                    </a:lnR>
                    <a:lnT>
                      <a:noFill/>
                    </a:lnT>
                    <a:lnB>
                      <a:noFill/>
                    </a:lnB>
                    <a:solidFill>
                      <a:srgbClr val="FFFFFF"/>
                    </a:solidFill>
                  </a:tcPr>
                </a:tc>
              </a:tr>
              <a:tr h="462280">
                <a:tc>
                  <a:txBody>
                    <a:bodyPr/>
                    <a:p>
                      <a:pPr>
                        <a:buNone/>
                      </a:pPr>
                      <a:r>
                        <a:rPr lang="zh-CN" altLang="en-US">
                          <a:solidFill>
                            <a:srgbClr val="404040"/>
                          </a:solidFill>
                        </a:rPr>
                        <a:t>更新依赖</a:t>
                      </a:r>
                      <a:endParaRPr lang="zh-CN" altLang="en-US">
                        <a:solidFill>
                          <a:srgbClr val="404040"/>
                        </a:solidFill>
                      </a:endParaRPr>
                    </a:p>
                  </a:txBody>
                  <a:tcPr>
                    <a:lnL>
                      <a:noFill/>
                    </a:lnL>
                    <a:lnR w="12700">
                      <a:solidFill>
                        <a:srgbClr val="D9D9D9"/>
                      </a:solidFill>
                      <a:prstDash val="solid"/>
                    </a:lnR>
                    <a:lnT>
                      <a:noFill/>
                    </a:lnT>
                    <a:lnB>
                      <a:noFill/>
                    </a:lnB>
                    <a:solidFill>
                      <a:srgbClr val="F2F2F2"/>
                    </a:solidFill>
                  </a:tcPr>
                </a:tc>
                <a:tc>
                  <a:txBody>
                    <a:bodyPr/>
                    <a:p>
                      <a:pPr>
                        <a:buNone/>
                      </a:pPr>
                      <a:r>
                        <a:rPr lang="en-US" altLang="zh-CN">
                          <a:solidFill>
                            <a:srgbClr val="404040"/>
                          </a:solidFill>
                        </a:rPr>
                        <a:t>pnpm up &lt;pkg&gt; [-g] [-S] [-D]</a:t>
                      </a:r>
                      <a:endParaRPr lang="en-US" altLang="zh-CN">
                        <a:solidFill>
                          <a:srgbClr val="404040"/>
                        </a:solidFill>
                      </a:endParaRPr>
                    </a:p>
                    <a:p>
                      <a:pPr algn="r">
                        <a:buNone/>
                      </a:pPr>
                      <a:r>
                        <a:rPr lang="en-US" altLang="zh-CN">
                          <a:solidFill>
                            <a:srgbClr val="404040"/>
                          </a:solidFill>
                        </a:rPr>
                        <a:t> </a:t>
                      </a:r>
                      <a:r>
                        <a:rPr lang="en-US" altLang="zh-CN" sz="900">
                          <a:solidFill>
                            <a:srgbClr val="404040"/>
                          </a:solidFill>
                        </a:rPr>
                        <a:t>(</a:t>
                      </a:r>
                      <a:r>
                        <a:rPr lang="zh-CN" altLang="en-US" sz="900">
                          <a:solidFill>
                            <a:srgbClr val="404040"/>
                          </a:solidFill>
                        </a:rPr>
                        <a:t>遵循</a:t>
                      </a:r>
                      <a:r>
                        <a:rPr lang="en-US" altLang="zh-CN" sz="900">
                          <a:solidFill>
                            <a:srgbClr val="404040"/>
                          </a:solidFill>
                        </a:rPr>
                        <a:t>package.json</a:t>
                      </a:r>
                      <a:r>
                        <a:rPr lang="zh-CN" altLang="en-US" sz="900">
                          <a:solidFill>
                            <a:srgbClr val="404040"/>
                          </a:solidFill>
                        </a:rPr>
                        <a:t>中的规则</a:t>
                      </a:r>
                      <a:r>
                        <a:rPr lang="en-US" altLang="zh-CN" sz="900">
                          <a:solidFill>
                            <a:srgbClr val="404040"/>
                          </a:solidFill>
                        </a:rPr>
                        <a:t>)</a:t>
                      </a:r>
                      <a:endParaRPr lang="en-US" altLang="zh-CN" sz="900">
                        <a:solidFill>
                          <a:srgbClr val="404040"/>
                        </a:solidFill>
                      </a:endParaRPr>
                    </a:p>
                  </a:txBody>
                  <a:tcPr>
                    <a:lnL w="12700">
                      <a:solidFill>
                        <a:srgbClr val="D9D9D9"/>
                      </a:solidFill>
                      <a:prstDash val="solid"/>
                    </a:lnL>
                    <a:lnR w="6350">
                      <a:solidFill>
                        <a:srgbClr val="D9D9D9"/>
                      </a:solidFill>
                      <a:prstDash val="solid"/>
                    </a:lnR>
                    <a:lnT>
                      <a:noFill/>
                    </a:lnT>
                    <a:lnB>
                      <a:noFill/>
                    </a:lnB>
                    <a:solidFill>
                      <a:srgbClr val="F2F2F2"/>
                    </a:solidFill>
                  </a:tcPr>
                </a:tc>
                <a:tc>
                  <a:txBody>
                    <a:bodyPr/>
                    <a:p>
                      <a:pPr>
                        <a:buNone/>
                      </a:pPr>
                      <a:r>
                        <a:rPr lang="en-US" altLang="zh-CN">
                          <a:solidFill>
                            <a:srgbClr val="404040"/>
                          </a:solidFill>
                        </a:rPr>
                        <a:t>npm update &lt;pkg&gt; </a:t>
                      </a:r>
                      <a:r>
                        <a:rPr lang="en-US" altLang="zh-CN" sz="1800">
                          <a:solidFill>
                            <a:srgbClr val="404040"/>
                          </a:solidFill>
                          <a:sym typeface="+mn-ea"/>
                        </a:rPr>
                        <a:t>[-g] [-S] [-D]</a:t>
                      </a:r>
                      <a:endParaRPr lang="en-US" altLang="zh-CN" sz="1800">
                        <a:solidFill>
                          <a:srgbClr val="404040"/>
                        </a:solidFill>
                        <a:sym typeface="+mn-ea"/>
                      </a:endParaRPr>
                    </a:p>
                    <a:p>
                      <a:pPr>
                        <a:buNone/>
                      </a:pPr>
                      <a:endParaRPr lang="en-US" altLang="zh-CN" sz="1800">
                        <a:solidFill>
                          <a:srgbClr val="404040"/>
                        </a:solidFill>
                        <a:sym typeface="+mn-ea"/>
                      </a:endParaRPr>
                    </a:p>
                  </a:txBody>
                  <a:tcPr>
                    <a:lnL w="6350">
                      <a:solidFill>
                        <a:srgbClr val="D9D9D9"/>
                      </a:solidFill>
                      <a:prstDash val="solid"/>
                    </a:lnL>
                    <a:lnR w="6350">
                      <a:solidFill>
                        <a:srgbClr val="D9D9D9"/>
                      </a:solidFill>
                      <a:prstDash val="solid"/>
                    </a:lnR>
                    <a:lnT>
                      <a:noFill/>
                    </a:lnT>
                    <a:lnB>
                      <a:noFill/>
                    </a:lnB>
                    <a:solidFill>
                      <a:srgbClr val="F2F2F2"/>
                    </a:solidFill>
                  </a:tcPr>
                </a:tc>
                <a:tc>
                  <a:txBody>
                    <a:bodyPr/>
                    <a:p>
                      <a:pPr>
                        <a:buNone/>
                      </a:pPr>
                      <a:r>
                        <a:rPr lang="zh-CN" altLang="en-US">
                          <a:solidFill>
                            <a:srgbClr val="404040"/>
                          </a:solidFill>
                        </a:rPr>
                        <a:t>yarn upgrade </a:t>
                      </a:r>
                      <a:r>
                        <a:rPr lang="en-US" altLang="zh-CN" sz="1800">
                          <a:solidFill>
                            <a:srgbClr val="404040"/>
                          </a:solidFill>
                          <a:sym typeface="+mn-ea"/>
                        </a:rPr>
                        <a:t>&lt;pkg&gt; [-g] [-S] [-D]</a:t>
                      </a:r>
                      <a:endParaRPr lang="en-US" altLang="zh-CN" sz="1800">
                        <a:solidFill>
                          <a:srgbClr val="404040"/>
                        </a:solidFill>
                        <a:sym typeface="+mn-ea"/>
                      </a:endParaRPr>
                    </a:p>
                  </a:txBody>
                  <a:tcPr>
                    <a:lnL w="6350">
                      <a:solidFill>
                        <a:srgbClr val="D9D9D9"/>
                      </a:solidFill>
                      <a:prstDash val="solid"/>
                    </a:lnL>
                    <a:lnR>
                      <a:noFill/>
                    </a:lnR>
                    <a:lnT>
                      <a:noFill/>
                    </a:lnT>
                    <a:lnB>
                      <a:noFill/>
                    </a:lnB>
                    <a:solidFill>
                      <a:srgbClr val="F2F2F2"/>
                    </a:solidFill>
                  </a:tcPr>
                </a:tc>
              </a:tr>
              <a:tr h="381000">
                <a:tc>
                  <a:txBody>
                    <a:bodyPr/>
                    <a:p>
                      <a:pPr algn="l">
                        <a:buNone/>
                      </a:pPr>
                      <a:r>
                        <a:rPr lang="zh-CN" altLang="en-US">
                          <a:solidFill>
                            <a:srgbClr val="404040"/>
                          </a:solidFill>
                        </a:rPr>
                        <a:t>移除依赖</a:t>
                      </a:r>
                      <a:endParaRPr lang="zh-CN" altLang="en-US">
                        <a:solidFill>
                          <a:srgbClr val="404040"/>
                        </a:solidFill>
                      </a:endParaRPr>
                    </a:p>
                  </a:txBody>
                  <a:tcPr>
                    <a:lnL>
                      <a:noFill/>
                    </a:lnL>
                    <a:lnR w="12700">
                      <a:solidFill>
                        <a:srgbClr val="D9D9D9"/>
                      </a:solidFill>
                      <a:prstDash val="solid"/>
                    </a:lnR>
                    <a:lnT>
                      <a:noFill/>
                    </a:lnT>
                    <a:lnB>
                      <a:noFill/>
                    </a:lnB>
                    <a:solidFill>
                      <a:srgbClr val="FFFFFF"/>
                    </a:solidFill>
                  </a:tcPr>
                </a:tc>
                <a:tc>
                  <a:txBody>
                    <a:bodyPr/>
                    <a:p>
                      <a:pPr algn="l">
                        <a:buNone/>
                      </a:pPr>
                      <a:r>
                        <a:rPr lang="zh-CN" altLang="en-US">
                          <a:solidFill>
                            <a:srgbClr val="404040"/>
                          </a:solidFill>
                        </a:rPr>
                        <a:t>pnpm </a:t>
                      </a:r>
                      <a:r>
                        <a:rPr lang="en-US" altLang="zh-CN">
                          <a:solidFill>
                            <a:srgbClr val="404040"/>
                          </a:solidFill>
                        </a:rPr>
                        <a:t>rm </a:t>
                      </a:r>
                      <a:r>
                        <a:rPr lang="zh-CN" altLang="en-US">
                          <a:solidFill>
                            <a:srgbClr val="404040"/>
                          </a:solidFill>
                        </a:rPr>
                        <a:t>&lt;pkg&gt; </a:t>
                      </a:r>
                      <a:r>
                        <a:rPr lang="en-US" altLang="zh-CN" sz="1800">
                          <a:solidFill>
                            <a:srgbClr val="404040"/>
                          </a:solidFill>
                          <a:sym typeface="+mn-ea"/>
                        </a:rPr>
                        <a:t>[-g] [-S] [-D]</a:t>
                      </a:r>
                      <a:r>
                        <a:rPr lang="zh-CN" altLang="en-US">
                          <a:solidFill>
                            <a:srgbClr val="404040"/>
                          </a:solidFill>
                        </a:rPr>
                        <a:t>                        </a:t>
                      </a:r>
                      <a:endParaRPr lang="zh-CN" altLang="en-US">
                        <a:solidFill>
                          <a:srgbClr val="404040"/>
                        </a:solidFill>
                      </a:endParaRPr>
                    </a:p>
                  </a:txBody>
                  <a:tcPr>
                    <a:lnL w="12700">
                      <a:solidFill>
                        <a:srgbClr val="D9D9D9"/>
                      </a:solidFill>
                      <a:prstDash val="solid"/>
                    </a:lnL>
                    <a:lnR w="6350">
                      <a:solidFill>
                        <a:srgbClr val="D9D9D9"/>
                      </a:solidFill>
                      <a:prstDash val="solid"/>
                    </a:lnR>
                    <a:lnT>
                      <a:noFill/>
                    </a:lnT>
                    <a:lnB>
                      <a:noFill/>
                    </a:lnB>
                    <a:solidFill>
                      <a:srgbClr val="FFFFFF"/>
                    </a:solidFill>
                  </a:tcPr>
                </a:tc>
                <a:tc>
                  <a:txBody>
                    <a:bodyPr/>
                    <a:p>
                      <a:pPr algn="l">
                        <a:buNone/>
                      </a:pPr>
                      <a:r>
                        <a:rPr lang="zh-CN" altLang="en-US">
                          <a:solidFill>
                            <a:srgbClr val="404040"/>
                          </a:solidFill>
                        </a:rPr>
                        <a:t>npm uninstall </a:t>
                      </a:r>
                      <a:r>
                        <a:rPr lang="zh-CN" altLang="en-US" sz="1800">
                          <a:solidFill>
                            <a:srgbClr val="404040"/>
                          </a:solidFill>
                          <a:sym typeface="+mn-ea"/>
                        </a:rPr>
                        <a:t>&lt;pkg&gt; </a:t>
                      </a:r>
                      <a:r>
                        <a:rPr lang="en-US" altLang="zh-CN" sz="1800">
                          <a:solidFill>
                            <a:srgbClr val="404040"/>
                          </a:solidFill>
                          <a:sym typeface="+mn-ea"/>
                        </a:rPr>
                        <a:t>[-g] [-S] [-D]</a:t>
                      </a:r>
                      <a:endParaRPr lang="en-US" altLang="zh-CN" sz="1800">
                        <a:solidFill>
                          <a:srgbClr val="404040"/>
                        </a:solidFill>
                        <a:sym typeface="+mn-ea"/>
                      </a:endParaRPr>
                    </a:p>
                  </a:txBody>
                  <a:tcPr>
                    <a:lnL w="6350">
                      <a:solidFill>
                        <a:srgbClr val="D9D9D9"/>
                      </a:solidFill>
                      <a:prstDash val="solid"/>
                    </a:lnL>
                    <a:lnR w="6350">
                      <a:solidFill>
                        <a:srgbClr val="D9D9D9"/>
                      </a:solidFill>
                      <a:prstDash val="solid"/>
                    </a:lnR>
                    <a:lnT>
                      <a:noFill/>
                    </a:lnT>
                    <a:lnB>
                      <a:noFill/>
                    </a:lnB>
                    <a:solidFill>
                      <a:srgbClr val="FFFFFF"/>
                    </a:solidFill>
                  </a:tcPr>
                </a:tc>
                <a:tc>
                  <a:txBody>
                    <a:bodyPr/>
                    <a:p>
                      <a:pPr algn="l">
                        <a:buNone/>
                      </a:pPr>
                      <a:r>
                        <a:rPr lang="zh-CN" altLang="en-US">
                          <a:solidFill>
                            <a:srgbClr val="404040"/>
                          </a:solidFill>
                        </a:rPr>
                        <a:t>yarn remove </a:t>
                      </a:r>
                      <a:r>
                        <a:rPr lang="zh-CN" altLang="en-US" sz="1800">
                          <a:solidFill>
                            <a:srgbClr val="404040"/>
                          </a:solidFill>
                          <a:sym typeface="+mn-ea"/>
                        </a:rPr>
                        <a:t>&lt;pkg&gt; </a:t>
                      </a:r>
                      <a:r>
                        <a:rPr lang="en-US" altLang="zh-CN" sz="1800">
                          <a:solidFill>
                            <a:srgbClr val="404040"/>
                          </a:solidFill>
                          <a:sym typeface="+mn-ea"/>
                        </a:rPr>
                        <a:t>[-g] [-S] [-D]</a:t>
                      </a:r>
                      <a:endParaRPr lang="en-US" altLang="zh-CN" sz="1800">
                        <a:solidFill>
                          <a:srgbClr val="404040"/>
                        </a:solidFill>
                        <a:sym typeface="+mn-ea"/>
                      </a:endParaRPr>
                    </a:p>
                  </a:txBody>
                  <a:tcPr>
                    <a:lnL w="6350">
                      <a:solidFill>
                        <a:srgbClr val="D9D9D9"/>
                      </a:solidFill>
                      <a:prstDash val="solid"/>
                    </a:lnL>
                    <a:lnR>
                      <a:noFill/>
                    </a:lnR>
                    <a:lnT>
                      <a:noFill/>
                    </a:lnT>
                    <a:lnB>
                      <a:noFill/>
                    </a:lnB>
                    <a:solidFill>
                      <a:srgbClr val="FFFFFF"/>
                    </a:solidFill>
                  </a:tcPr>
                </a:tc>
              </a:tr>
              <a:tr h="381000">
                <a:tc>
                  <a:txBody>
                    <a:bodyPr/>
                    <a:p>
                      <a:pPr algn="l">
                        <a:buNone/>
                      </a:pPr>
                      <a:r>
                        <a:rPr lang="zh-CN" altLang="en-US">
                          <a:solidFill>
                            <a:srgbClr val="404040"/>
                          </a:solidFill>
                        </a:rPr>
                        <a:t>执行脚本</a:t>
                      </a:r>
                      <a:endParaRPr lang="zh-CN" altLang="en-US">
                        <a:solidFill>
                          <a:srgbClr val="404040"/>
                        </a:solidFill>
                      </a:endParaRPr>
                    </a:p>
                  </a:txBody>
                  <a:tcPr>
                    <a:lnL>
                      <a:noFill/>
                    </a:lnL>
                    <a:lnR w="12700">
                      <a:solidFill>
                        <a:srgbClr val="D9D9D9"/>
                      </a:solidFill>
                      <a:prstDash val="solid"/>
                    </a:lnR>
                    <a:lnT>
                      <a:noFill/>
                    </a:lnT>
                    <a:lnB w="19050">
                      <a:solidFill>
                        <a:srgbClr val="595959"/>
                      </a:solidFill>
                      <a:prstDash val="solid"/>
                    </a:lnB>
                    <a:solidFill>
                      <a:srgbClr val="F2F2F2"/>
                    </a:solidFill>
                  </a:tcPr>
                </a:tc>
                <a:tc>
                  <a:txBody>
                    <a:bodyPr/>
                    <a:p>
                      <a:pPr algn="l">
                        <a:buNone/>
                      </a:pPr>
                      <a:r>
                        <a:rPr lang="zh-CN" altLang="en-US" sz="1800">
                          <a:solidFill>
                            <a:srgbClr val="404040"/>
                          </a:solidFill>
                          <a:sym typeface="+mn-ea"/>
                        </a:rPr>
                        <a:t>pnpm &lt;cmd&gt;</a:t>
                      </a:r>
                      <a:endParaRPr lang="zh-CN" altLang="en-US" sz="1800">
                        <a:solidFill>
                          <a:srgbClr val="404040"/>
                        </a:solidFill>
                        <a:sym typeface="+mn-ea"/>
                      </a:endParaRPr>
                    </a:p>
                  </a:txBody>
                  <a:tcPr>
                    <a:lnL w="12700">
                      <a:solidFill>
                        <a:srgbClr val="D9D9D9"/>
                      </a:solidFill>
                      <a:prstDash val="solid"/>
                    </a:lnL>
                    <a:lnR w="6350">
                      <a:solidFill>
                        <a:srgbClr val="D9D9D9"/>
                      </a:solidFill>
                      <a:prstDash val="solid"/>
                    </a:lnR>
                    <a:lnT>
                      <a:noFill/>
                    </a:lnT>
                    <a:lnB w="19050">
                      <a:solidFill>
                        <a:srgbClr val="595959"/>
                      </a:solidFill>
                      <a:prstDash val="solid"/>
                    </a:lnB>
                    <a:solidFill>
                      <a:srgbClr val="F2F2F2"/>
                    </a:solidFill>
                  </a:tcPr>
                </a:tc>
                <a:tc>
                  <a:txBody>
                    <a:bodyPr/>
                    <a:p>
                      <a:pPr algn="l">
                        <a:buNone/>
                      </a:pPr>
                      <a:r>
                        <a:rPr lang="zh-CN" altLang="en-US">
                          <a:solidFill>
                            <a:srgbClr val="404040"/>
                          </a:solidFill>
                        </a:rPr>
                        <a:t>npm run &lt;cmd&gt;</a:t>
                      </a:r>
                      <a:endParaRPr lang="zh-CN" altLang="en-US">
                        <a:solidFill>
                          <a:srgbClr val="404040"/>
                        </a:solidFill>
                      </a:endParaRPr>
                    </a:p>
                  </a:txBody>
                  <a:tcPr>
                    <a:lnL w="6350">
                      <a:solidFill>
                        <a:srgbClr val="D9D9D9"/>
                      </a:solidFill>
                      <a:prstDash val="solid"/>
                    </a:lnL>
                    <a:lnR w="6350">
                      <a:solidFill>
                        <a:srgbClr val="D9D9D9"/>
                      </a:solidFill>
                      <a:prstDash val="solid"/>
                    </a:lnR>
                    <a:lnT>
                      <a:noFill/>
                    </a:lnT>
                    <a:lnB w="19050">
                      <a:solidFill>
                        <a:srgbClr val="595959"/>
                      </a:solidFill>
                      <a:prstDash val="solid"/>
                    </a:lnB>
                    <a:solidFill>
                      <a:srgbClr val="F2F2F2"/>
                    </a:solidFill>
                  </a:tcPr>
                </a:tc>
                <a:tc>
                  <a:txBody>
                    <a:bodyPr/>
                    <a:p>
                      <a:pPr algn="l">
                        <a:buNone/>
                      </a:pPr>
                      <a:r>
                        <a:rPr lang="en-US" altLang="zh-CN">
                          <a:solidFill>
                            <a:srgbClr val="404040"/>
                          </a:solidFill>
                        </a:rPr>
                        <a:t>yarn run &lt;cmd&gt;</a:t>
                      </a:r>
                      <a:endParaRPr lang="en-US" altLang="zh-CN">
                        <a:solidFill>
                          <a:srgbClr val="404040"/>
                        </a:solidFill>
                      </a:endParaRPr>
                    </a:p>
                  </a:txBody>
                  <a:tcPr>
                    <a:lnL w="6350">
                      <a:solidFill>
                        <a:srgbClr val="D9D9D9"/>
                      </a:solidFill>
                      <a:prstDash val="solid"/>
                    </a:lnL>
                    <a:lnR>
                      <a:noFill/>
                    </a:lnR>
                    <a:lnT>
                      <a:noFill/>
                    </a:lnT>
                    <a:lnB w="19050">
                      <a:solidFill>
                        <a:srgbClr val="595959"/>
                      </a:solidFill>
                      <a:prstDash val="solid"/>
                    </a:lnB>
                    <a:solidFill>
                      <a:srgbClr val="F2F2F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par>
                                <p:cTn id="10" presetID="2" presetClass="entr" presetSubtype="12"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0-#ppt_w/2"/>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12"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6"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1+#ppt_w/2"/>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1+#ppt_w/2"/>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6"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5" grpId="0" bldLvl="0" animBg="1"/>
      <p:bldP spid="26" grpId="0" bldLvl="0" animBg="1"/>
      <p:bldP spid="27" grpId="0" bldLvl="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3"/>
          <p:cNvSpPr txBox="1"/>
          <p:nvPr>
            <p:custDataLst>
              <p:tags r:id="rId1"/>
            </p:custDataLst>
          </p:nvPr>
        </p:nvSpPr>
        <p:spPr>
          <a:xfrm>
            <a:off x="2634615" y="3059430"/>
            <a:ext cx="8311515" cy="2240280"/>
          </a:xfrm>
          <a:prstGeom prst="rect">
            <a:avLst/>
          </a:prstGeom>
          <a:noFill/>
        </p:spPr>
        <p:txBody>
          <a:bodyPr wrap="square" lIns="91440" tIns="45720" rIns="91440" bIns="45720" rtlCol="0">
            <a:normAutofit fontScale="9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rPr>
              <a:t>通过依赖提升漏洞使用的包，要加入到dependencies</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rPr>
              <a:t>若同一个版本的包.pnpm目录下有两份。</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800100" lvl="1" indent="-342900" algn="l" fontAlgn="ctr">
              <a:lnSpc>
                <a:spcPct val="120000"/>
              </a:lnSpc>
              <a:spcBef>
                <a:spcPts val="0"/>
              </a:spcBef>
              <a:spcAft>
                <a:spcPts val="800"/>
              </a:spcAft>
              <a:buSzPct val="100000"/>
              <a:buFont typeface="+mj-ea"/>
              <a:buAutoNum type="circleNumDbPlain"/>
            </a:pPr>
            <a:r>
              <a:rPr lang="zh-CN" altLang="en-US" sz="1400" spc="160">
                <a:solidFill>
                  <a:schemeClr val="tx1">
                    <a:lumMod val="85000"/>
                    <a:lumOff val="15000"/>
                  </a:schemeClr>
                </a:solidFill>
                <a:latin typeface="Arial" panose="020B0604020202090204" pitchFamily="34" charset="0"/>
                <a:ea typeface="微软雅黑" panose="020B0503020204020204" charset="-122"/>
                <a:sym typeface="+mn-ea"/>
              </a:rPr>
              <a:t>需要添加.pnpmfile.cjs文件，忽略peerDependencies，具体可参考</a:t>
            </a:r>
            <a:r>
              <a:rPr lang="zh-CN" altLang="en-US" sz="1400" spc="160">
                <a:solidFill>
                  <a:schemeClr val="tx1">
                    <a:lumMod val="85000"/>
                    <a:lumOff val="15000"/>
                  </a:schemeClr>
                </a:solidFill>
                <a:latin typeface="Arial" panose="020B0604020202090204" pitchFamily="34" charset="0"/>
                <a:ea typeface="微软雅黑" panose="020B0503020204020204" charset="-122"/>
                <a:sym typeface="+mn-ea"/>
                <a:hlinkClick r:id="rId2" action="ppaction://hlinkfile"/>
              </a:rPr>
              <a:t>链接</a:t>
            </a:r>
            <a:r>
              <a:rPr lang="zh-CN" altLang="en-US" sz="1400" spc="160">
                <a:solidFill>
                  <a:schemeClr val="tx1">
                    <a:lumMod val="85000"/>
                    <a:lumOff val="15000"/>
                  </a:schemeClr>
                </a:solidFill>
                <a:latin typeface="Arial" panose="020B0604020202090204" pitchFamily="34" charset="0"/>
                <a:ea typeface="微软雅黑" panose="020B0503020204020204" charset="-122"/>
                <a:sym typeface="+mn-ea"/>
              </a:rPr>
              <a:t>。</a:t>
            </a:r>
            <a:endParaRPr lang="zh-CN" altLang="en-US" sz="1400" spc="160">
              <a:solidFill>
                <a:schemeClr val="tx1">
                  <a:lumMod val="85000"/>
                  <a:lumOff val="15000"/>
                </a:schemeClr>
              </a:solidFill>
              <a:latin typeface="Arial" panose="020B0604020202090204" pitchFamily="34" charset="0"/>
              <a:ea typeface="微软雅黑" panose="020B0503020204020204" charset="-122"/>
              <a:sym typeface="+mn-ea"/>
            </a:endParaRPr>
          </a:p>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rPr>
              <a:t>若需要修改第三方包的源码，需要单独拷贝一份，避免影响其他项目</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400050" lvl="0" indent="-400050" algn="l" fontAlgn="ctr">
              <a:lnSpc>
                <a:spcPct val="120000"/>
              </a:lnSpc>
              <a:spcBef>
                <a:spcPts val="0"/>
              </a:spcBef>
              <a:spcAft>
                <a:spcPts val="800"/>
              </a:spcAft>
              <a:buSzPct val="100000"/>
              <a:buFont typeface="+mj-lt"/>
              <a:buAutoNum type="arabicPeriod"/>
            </a:pPr>
            <a:r>
              <a:rPr lang="en-US" altLang="zh-CN" sz="1600" spc="180">
                <a:solidFill>
                  <a:schemeClr val="tx1">
                    <a:lumMod val="85000"/>
                    <a:lumOff val="15000"/>
                  </a:schemeClr>
                </a:solidFill>
                <a:latin typeface="Arial" panose="020B0604020202090204" pitchFamily="34" charset="0"/>
                <a:ea typeface="微软雅黑" panose="020B0503020204020204" charset="-122"/>
              </a:rPr>
              <a:t>pnpm</a:t>
            </a:r>
            <a:r>
              <a:rPr lang="zh-CN" altLang="en-US" sz="1600" spc="180">
                <a:solidFill>
                  <a:schemeClr val="tx1">
                    <a:lumMod val="85000"/>
                    <a:lumOff val="15000"/>
                  </a:schemeClr>
                </a:solidFill>
                <a:latin typeface="Arial" panose="020B0604020202090204" pitchFamily="34" charset="0"/>
                <a:ea typeface="微软雅黑" panose="020B0503020204020204" charset="-122"/>
              </a:rPr>
              <a:t>不能使用的场景：</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857250" lvl="1" indent="-400050" algn="l" fontAlgn="ctr">
              <a:lnSpc>
                <a:spcPct val="120000"/>
              </a:lnSpc>
              <a:spcBef>
                <a:spcPts val="0"/>
              </a:spcBef>
              <a:spcAft>
                <a:spcPts val="800"/>
              </a:spcAft>
              <a:buSzPct val="100000"/>
              <a:buFont typeface="+mj-ea"/>
              <a:buAutoNum type="circleNumDbPlain"/>
            </a:pPr>
            <a:r>
              <a:rPr lang="zh-CN" altLang="en-US" sz="1600" spc="180">
                <a:solidFill>
                  <a:schemeClr val="tx1">
                    <a:lumMod val="85000"/>
                    <a:lumOff val="15000"/>
                  </a:schemeClr>
                </a:solidFill>
                <a:latin typeface="Arial" panose="020B0604020202090204" pitchFamily="34" charset="0"/>
                <a:ea typeface="微软雅黑" panose="020B0503020204020204" charset="-122"/>
              </a:rPr>
              <a:t>Electron 应用无法使用 pnpm</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857250" lvl="1" indent="-400050" algn="l" fontAlgn="ctr">
              <a:lnSpc>
                <a:spcPct val="120000"/>
              </a:lnSpc>
              <a:spcBef>
                <a:spcPts val="0"/>
              </a:spcBef>
              <a:spcAft>
                <a:spcPts val="800"/>
              </a:spcAft>
              <a:buSzPct val="100000"/>
              <a:buFont typeface="+mj-lt"/>
              <a:buAutoNum type="circleNumDbPlain"/>
            </a:pPr>
            <a:r>
              <a:rPr lang="zh-CN" altLang="en-US" sz="1600" spc="180">
                <a:solidFill>
                  <a:schemeClr val="tx1">
                    <a:lumMod val="85000"/>
                    <a:lumOff val="15000"/>
                  </a:schemeClr>
                </a:solidFill>
                <a:latin typeface="Arial" panose="020B0604020202090204" pitchFamily="34" charset="0"/>
                <a:ea typeface="微软雅黑" panose="020B0503020204020204" charset="-122"/>
              </a:rPr>
              <a:t>部署在 lambda 上的应用无法使用 pnpm</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p:txBody>
      </p:sp>
      <p:sp>
        <p:nvSpPr>
          <p:cNvPr id="12" name="文本框 11"/>
          <p:cNvSpPr txBox="1"/>
          <p:nvPr>
            <p:custDataLst>
              <p:tags r:id="rId3"/>
            </p:custDataLst>
          </p:nvPr>
        </p:nvSpPr>
        <p:spPr>
          <a:xfrm>
            <a:off x="2634615" y="2169160"/>
            <a:ext cx="6922770" cy="72009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en-US" altLang="zh-CN" sz="3800" b="1" spc="220" dirty="0">
                <a:solidFill>
                  <a:schemeClr val="accent1"/>
                </a:solidFill>
                <a:latin typeface="Arial" panose="020B0604020202090204" pitchFamily="34" charset="0"/>
                <a:ea typeface="微软雅黑" panose="020B0503020204020204" charset="-122"/>
              </a:rPr>
              <a:t>pnpm使用注意事项：</a:t>
            </a:r>
            <a:endParaRPr lang="en-US" altLang="zh-CN" sz="3800" b="1" spc="220" dirty="0">
              <a:solidFill>
                <a:schemeClr val="accent1"/>
              </a:solidFill>
              <a:latin typeface="Arial" panose="020B0604020202090204" pitchFamily="34" charset="0"/>
              <a:ea typeface="微软雅黑" panose="020B0503020204020204" charset="-122"/>
            </a:endParaRPr>
          </a:p>
        </p:txBody>
      </p:sp>
      <p:grpSp>
        <p:nvGrpSpPr>
          <p:cNvPr id="13" name="图形 19"/>
          <p:cNvGrpSpPr/>
          <p:nvPr>
            <p:custDataLst>
              <p:tags r:id="rId4"/>
            </p:custDataLst>
          </p:nvPr>
        </p:nvGrpSpPr>
        <p:grpSpPr>
          <a:xfrm>
            <a:off x="5080" y="0"/>
            <a:ext cx="3940809" cy="2495551"/>
            <a:chOff x="4930" y="0"/>
            <a:chExt cx="6439673" cy="4078038"/>
          </a:xfrm>
          <a:solidFill>
            <a:schemeClr val="accent1"/>
          </a:solidFill>
        </p:grpSpPr>
        <p:sp>
          <p:nvSpPr>
            <p:cNvPr id="14" name="任意多边形: 形状 5"/>
            <p:cNvSpPr/>
            <p:nvPr>
              <p:custDataLst>
                <p:tags r:id="rId5"/>
              </p:custDataLst>
            </p:nvPr>
          </p:nvSpPr>
          <p:spPr>
            <a:xfrm>
              <a:off x="666010" y="7605"/>
              <a:ext cx="5778593" cy="3714221"/>
            </a:xfrm>
            <a:custGeom>
              <a:avLst/>
              <a:gdLst>
                <a:gd name="connsiteX0" fmla="*/ 1906549 w 5778593"/>
                <a:gd name="connsiteY0" fmla="*/ 0 h 3714221"/>
                <a:gd name="connsiteX1" fmla="*/ 0 w 5778593"/>
                <a:gd name="connsiteY1" fmla="*/ 1782953 h 3714221"/>
                <a:gd name="connsiteX2" fmla="*/ 1806405 w 5778593"/>
                <a:gd name="connsiteY2" fmla="*/ 3714222 h 3714221"/>
                <a:gd name="connsiteX3" fmla="*/ 5778594 w 5778593"/>
                <a:gd name="connsiteY3" fmla="*/ 0 h 3714221"/>
              </a:gdLst>
              <a:ahLst/>
              <a:cxnLst>
                <a:cxn ang="0">
                  <a:pos x="connsiteX0" y="connsiteY0"/>
                </a:cxn>
                <a:cxn ang="0">
                  <a:pos x="connsiteX1" y="connsiteY1"/>
                </a:cxn>
                <a:cxn ang="0">
                  <a:pos x="connsiteX2" y="connsiteY2"/>
                </a:cxn>
                <a:cxn ang="0">
                  <a:pos x="connsiteX3" y="connsiteY3"/>
                </a:cxn>
              </a:cxnLst>
              <a:rect l="l" t="t" r="r" b="b"/>
              <a:pathLst>
                <a:path w="5778593" h="3714221">
                  <a:moveTo>
                    <a:pt x="1906549" y="0"/>
                  </a:moveTo>
                  <a:lnTo>
                    <a:pt x="0" y="1782953"/>
                  </a:lnTo>
                  <a:lnTo>
                    <a:pt x="1806405" y="3714222"/>
                  </a:lnTo>
                  <a:lnTo>
                    <a:pt x="5778594" y="0"/>
                  </a:lnTo>
                  <a:close/>
                </a:path>
              </a:pathLst>
            </a:custGeom>
            <a:solidFill>
              <a:schemeClr val="accent1">
                <a:lumMod val="20000"/>
                <a:lumOff val="8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形状 6"/>
            <p:cNvSpPr/>
            <p:nvPr>
              <p:custDataLst>
                <p:tags r:id="rId6"/>
              </p:custDataLst>
            </p:nvPr>
          </p:nvSpPr>
          <p:spPr>
            <a:xfrm>
              <a:off x="2062329" y="7605"/>
              <a:ext cx="3387800" cy="3074691"/>
            </a:xfrm>
            <a:custGeom>
              <a:avLst/>
              <a:gdLst>
                <a:gd name="connsiteX0" fmla="*/ 3173568 w 3387800"/>
                <a:gd name="connsiteY0" fmla="*/ 0 h 3074691"/>
                <a:gd name="connsiteX1" fmla="*/ 0 w 3387800"/>
                <a:gd name="connsiteY1" fmla="*/ 2967575 h 3074691"/>
                <a:gd name="connsiteX2" fmla="*/ 99511 w 3387800"/>
                <a:gd name="connsiteY2" fmla="*/ 3074691 h 3074691"/>
                <a:gd name="connsiteX3" fmla="*/ 3387801 w 3387800"/>
                <a:gd name="connsiteY3" fmla="*/ 0 h 3074691"/>
              </a:gdLst>
              <a:ahLst/>
              <a:cxnLst>
                <a:cxn ang="0">
                  <a:pos x="connsiteX0" y="connsiteY0"/>
                </a:cxn>
                <a:cxn ang="0">
                  <a:pos x="connsiteX1" y="connsiteY1"/>
                </a:cxn>
                <a:cxn ang="0">
                  <a:pos x="connsiteX2" y="connsiteY2"/>
                </a:cxn>
                <a:cxn ang="0">
                  <a:pos x="connsiteX3" y="connsiteY3"/>
                </a:cxn>
              </a:cxnLst>
              <a:rect l="l" t="t" r="r" b="b"/>
              <a:pathLst>
                <a:path w="3387800" h="3074691">
                  <a:moveTo>
                    <a:pt x="3173568" y="0"/>
                  </a:moveTo>
                  <a:lnTo>
                    <a:pt x="0" y="2967575"/>
                  </a:lnTo>
                  <a:lnTo>
                    <a:pt x="99511" y="3074691"/>
                  </a:lnTo>
                  <a:lnTo>
                    <a:pt x="3387801" y="0"/>
                  </a:lnTo>
                  <a:close/>
                </a:path>
              </a:pathLst>
            </a:custGeom>
            <a:solidFill>
              <a:schemeClr val="accent2"/>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形状 7"/>
            <p:cNvSpPr/>
            <p:nvPr>
              <p:custDataLst>
                <p:tags r:id="rId7"/>
              </p:custDataLst>
            </p:nvPr>
          </p:nvSpPr>
          <p:spPr>
            <a:xfrm>
              <a:off x="753478" y="0"/>
              <a:ext cx="2041554" cy="1018558"/>
            </a:xfrm>
            <a:custGeom>
              <a:avLst/>
              <a:gdLst>
                <a:gd name="connsiteX0" fmla="*/ 952641 w 2041554"/>
                <a:gd name="connsiteY0" fmla="*/ 1018559 h 1018558"/>
                <a:gd name="connsiteX1" fmla="*/ 2041554 w 2041554"/>
                <a:gd name="connsiteY1" fmla="*/ 0 h 1018558"/>
                <a:gd name="connsiteX2" fmla="*/ 0 w 2041554"/>
                <a:gd name="connsiteY2" fmla="*/ 0 h 1018558"/>
              </a:gdLst>
              <a:ahLst/>
              <a:cxnLst>
                <a:cxn ang="0">
                  <a:pos x="connsiteX0" y="connsiteY0"/>
                </a:cxn>
                <a:cxn ang="0">
                  <a:pos x="connsiteX1" y="connsiteY1"/>
                </a:cxn>
                <a:cxn ang="0">
                  <a:pos x="connsiteX2" y="connsiteY2"/>
                </a:cxn>
              </a:cxnLst>
              <a:rect l="l" t="t" r="r" b="b"/>
              <a:pathLst>
                <a:path w="2041554" h="1018558">
                  <a:moveTo>
                    <a:pt x="952641" y="1018559"/>
                  </a:moveTo>
                  <a:lnTo>
                    <a:pt x="2041554" y="0"/>
                  </a:lnTo>
                  <a:lnTo>
                    <a:pt x="0" y="0"/>
                  </a:lnTo>
                  <a:close/>
                </a:path>
              </a:pathLst>
            </a:custGeom>
            <a:solidFill>
              <a:schemeClr val="accent1">
                <a:lumMod val="60000"/>
                <a:lumOff val="4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8"/>
            <p:cNvSpPr/>
            <p:nvPr>
              <p:custDataLst>
                <p:tags r:id="rId8"/>
              </p:custDataLst>
            </p:nvPr>
          </p:nvSpPr>
          <p:spPr>
            <a:xfrm>
              <a:off x="4930" y="0"/>
              <a:ext cx="3583019" cy="4078038"/>
            </a:xfrm>
            <a:custGeom>
              <a:avLst/>
              <a:gdLst>
                <a:gd name="connsiteX0" fmla="*/ 0 w 3583019"/>
                <a:gd name="connsiteY0" fmla="*/ 1858379 h 4078038"/>
                <a:gd name="connsiteX1" fmla="*/ 2080851 w 3583019"/>
                <a:gd name="connsiteY1" fmla="*/ 4078038 h 4078038"/>
                <a:gd name="connsiteX2" fmla="*/ 3583020 w 3583019"/>
                <a:gd name="connsiteY2" fmla="*/ 2675381 h 4078038"/>
                <a:gd name="connsiteX3" fmla="*/ 1080674 w 3583019"/>
                <a:gd name="connsiteY3" fmla="*/ 0 h 4078038"/>
                <a:gd name="connsiteX4" fmla="*/ 0 w 3583019"/>
                <a:gd name="connsiteY4" fmla="*/ 0 h 407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019" h="4078038">
                  <a:moveTo>
                    <a:pt x="0" y="1858379"/>
                  </a:moveTo>
                  <a:lnTo>
                    <a:pt x="2080851" y="4078038"/>
                  </a:lnTo>
                  <a:lnTo>
                    <a:pt x="3583020" y="2675381"/>
                  </a:lnTo>
                  <a:lnTo>
                    <a:pt x="1080674" y="0"/>
                  </a:lnTo>
                  <a:lnTo>
                    <a:pt x="0" y="0"/>
                  </a:lnTo>
                  <a:close/>
                </a:path>
              </a:pathLst>
            </a:custGeom>
            <a:solidFill>
              <a:schemeClr val="accent1">
                <a:lumMod val="60000"/>
                <a:lumOff val="4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形状 9"/>
            <p:cNvSpPr/>
            <p:nvPr>
              <p:custDataLst>
                <p:tags r:id="rId9"/>
              </p:custDataLst>
            </p:nvPr>
          </p:nvSpPr>
          <p:spPr>
            <a:xfrm>
              <a:off x="4930" y="0"/>
              <a:ext cx="3704714" cy="3967118"/>
            </a:xfrm>
            <a:custGeom>
              <a:avLst/>
              <a:gdLst>
                <a:gd name="connsiteX0" fmla="*/ 0 w 3704714"/>
                <a:gd name="connsiteY0" fmla="*/ 1613088 h 3967118"/>
                <a:gd name="connsiteX1" fmla="*/ 2201279 w 3704714"/>
                <a:gd name="connsiteY1" fmla="*/ 3967119 h 3967118"/>
                <a:gd name="connsiteX2" fmla="*/ 3704714 w 3704714"/>
                <a:gd name="connsiteY2" fmla="*/ 2560658 h 3967118"/>
                <a:gd name="connsiteX3" fmla="*/ 1310119 w 3704714"/>
                <a:gd name="connsiteY3" fmla="*/ 0 h 3967118"/>
                <a:gd name="connsiteX4" fmla="*/ 0 w 3704714"/>
                <a:gd name="connsiteY4" fmla="*/ 0 h 396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714" h="3967118">
                  <a:moveTo>
                    <a:pt x="0" y="1613088"/>
                  </a:moveTo>
                  <a:lnTo>
                    <a:pt x="2201279" y="3967119"/>
                  </a:lnTo>
                  <a:lnTo>
                    <a:pt x="3704714" y="2560658"/>
                  </a:lnTo>
                  <a:lnTo>
                    <a:pt x="1310119" y="0"/>
                  </a:lnTo>
                  <a:lnTo>
                    <a:pt x="0" y="0"/>
                  </a:lnTo>
                  <a:close/>
                </a:path>
              </a:pathLst>
            </a:custGeom>
            <a:solidFill>
              <a:schemeClr val="accent1"/>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任意多边形: 形状 4"/>
          <p:cNvSpPr/>
          <p:nvPr>
            <p:custDataLst>
              <p:tags r:id="rId10"/>
            </p:custDataLst>
          </p:nvPr>
        </p:nvSpPr>
        <p:spPr>
          <a:xfrm>
            <a:off x="10363200" y="0"/>
            <a:ext cx="1823720" cy="6858000"/>
          </a:xfrm>
          <a:custGeom>
            <a:avLst/>
            <a:gdLst>
              <a:gd name="connsiteX0" fmla="*/ 4081841 w 4081840"/>
              <a:gd name="connsiteY0" fmla="*/ 0 h 6851661"/>
              <a:gd name="connsiteX1" fmla="*/ 3094339 w 4081840"/>
              <a:gd name="connsiteY1" fmla="*/ 0 h 6851661"/>
              <a:gd name="connsiteX2" fmla="*/ 0 w 4081840"/>
              <a:gd name="connsiteY2" fmla="*/ 3365618 h 6851661"/>
              <a:gd name="connsiteX3" fmla="*/ 3001167 w 4081840"/>
              <a:gd name="connsiteY3" fmla="*/ 6851662 h 6851661"/>
              <a:gd name="connsiteX4" fmla="*/ 4081841 w 4081840"/>
              <a:gd name="connsiteY4" fmla="*/ 6851662 h 6851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840" h="6851661">
                <a:moveTo>
                  <a:pt x="4081841" y="0"/>
                </a:moveTo>
                <a:lnTo>
                  <a:pt x="3094339" y="0"/>
                </a:lnTo>
                <a:lnTo>
                  <a:pt x="0" y="3365618"/>
                </a:lnTo>
                <a:lnTo>
                  <a:pt x="3001167" y="6851662"/>
                </a:lnTo>
                <a:lnTo>
                  <a:pt x="4081841" y="6851662"/>
                </a:lnTo>
                <a:close/>
              </a:path>
            </a:pathLst>
          </a:custGeom>
          <a:solidFill>
            <a:schemeClr val="accent1">
              <a:lumMod val="20000"/>
              <a:lumOff val="80000"/>
              <a:alpha val="2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ustDataLst>
      <p:tags r:id="rId1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3"/>
          <p:cNvSpPr txBox="1"/>
          <p:nvPr>
            <p:custDataLst>
              <p:tags r:id="rId1"/>
            </p:custDataLst>
          </p:nvPr>
        </p:nvSpPr>
        <p:spPr>
          <a:xfrm>
            <a:off x="2272030" y="1695450"/>
            <a:ext cx="8311515" cy="2240280"/>
          </a:xfrm>
          <a:prstGeom prst="rect">
            <a:avLst/>
          </a:prstGeom>
          <a:noFill/>
        </p:spPr>
        <p:txBody>
          <a:bodyPr wrap="square"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rPr>
              <a:t>https://pnpm.io/zh/</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hlinkClick r:id="rId2" action="ppaction://hlinkfile"/>
              </a:rPr>
              <a:t>Pnpm: 最先进的包管理工具</a:t>
            </a:r>
            <a:endParaRPr lang="zh-CN" altLang="en-US" sz="1600" spc="180">
              <a:solidFill>
                <a:schemeClr val="tx1">
                  <a:lumMod val="85000"/>
                  <a:lumOff val="15000"/>
                </a:schemeClr>
              </a:solidFill>
              <a:latin typeface="Arial" panose="020B0604020202090204" pitchFamily="34" charset="0"/>
              <a:ea typeface="微软雅黑" panose="020B0503020204020204" charset="-122"/>
              <a:hlinkClick r:id="rId2" action="ppaction://hlinkfile"/>
            </a:endParaRPr>
          </a:p>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hlinkClick r:id="rId3" action="ppaction://hlinkfile"/>
              </a:rPr>
              <a:t>为什么我们应该使用 pnpm</a:t>
            </a:r>
            <a:endParaRPr lang="zh-CN" altLang="en-US" sz="1600" spc="180">
              <a:solidFill>
                <a:schemeClr val="tx1">
                  <a:lumMod val="85000"/>
                  <a:lumOff val="15000"/>
                </a:schemeClr>
              </a:solidFill>
              <a:latin typeface="Arial" panose="020B0604020202090204" pitchFamily="34" charset="0"/>
              <a:ea typeface="微软雅黑" panose="020B0503020204020204" charset="-122"/>
              <a:hlinkClick r:id="rId3" action="ppaction://hlinkfile"/>
            </a:endParaRPr>
          </a:p>
          <a:p>
            <a:pPr marL="400050" lvl="0" indent="-400050" algn="l" fontAlgn="ctr">
              <a:lnSpc>
                <a:spcPct val="120000"/>
              </a:lnSpc>
              <a:spcBef>
                <a:spcPts val="0"/>
              </a:spcBef>
              <a:spcAft>
                <a:spcPts val="800"/>
              </a:spcAft>
              <a:buSzPct val="100000"/>
              <a:buFont typeface="+mj-lt"/>
              <a:buAutoNum type="arabicPeriod"/>
            </a:pPr>
            <a:r>
              <a:rPr lang="zh-CN" altLang="en-US" sz="1600" spc="180">
                <a:solidFill>
                  <a:schemeClr val="tx1">
                    <a:lumMod val="85000"/>
                    <a:lumOff val="15000"/>
                  </a:schemeClr>
                </a:solidFill>
                <a:latin typeface="Arial" panose="020B0604020202090204" pitchFamily="34" charset="0"/>
                <a:ea typeface="微软雅黑" panose="020B0503020204020204" charset="-122"/>
                <a:hlinkClick r:id="rId4" tooltip="" action="ppaction://hlinkfile"/>
              </a:rPr>
              <a:t>包管理器 pnpm 中的软链与硬链</a:t>
            </a:r>
            <a:endParaRPr lang="zh-CN" altLang="en-US" sz="1600" spc="180">
              <a:solidFill>
                <a:schemeClr val="tx1">
                  <a:lumMod val="85000"/>
                  <a:lumOff val="15000"/>
                </a:schemeClr>
              </a:solidFill>
              <a:latin typeface="Arial" panose="020B0604020202090204" pitchFamily="34" charset="0"/>
              <a:ea typeface="微软雅黑" panose="020B0503020204020204" charset="-122"/>
            </a:endParaRPr>
          </a:p>
        </p:txBody>
      </p:sp>
      <p:grpSp>
        <p:nvGrpSpPr>
          <p:cNvPr id="13" name="图形 19"/>
          <p:cNvGrpSpPr/>
          <p:nvPr>
            <p:custDataLst>
              <p:tags r:id="rId5"/>
            </p:custDataLst>
          </p:nvPr>
        </p:nvGrpSpPr>
        <p:grpSpPr>
          <a:xfrm>
            <a:off x="5080" y="0"/>
            <a:ext cx="3940809" cy="2495551"/>
            <a:chOff x="4930" y="0"/>
            <a:chExt cx="6439673" cy="4078038"/>
          </a:xfrm>
          <a:solidFill>
            <a:schemeClr val="accent1"/>
          </a:solidFill>
        </p:grpSpPr>
        <p:sp>
          <p:nvSpPr>
            <p:cNvPr id="14" name="任意多边形: 形状 5"/>
            <p:cNvSpPr/>
            <p:nvPr>
              <p:custDataLst>
                <p:tags r:id="rId6"/>
              </p:custDataLst>
            </p:nvPr>
          </p:nvSpPr>
          <p:spPr>
            <a:xfrm>
              <a:off x="666010" y="7605"/>
              <a:ext cx="5778593" cy="3714221"/>
            </a:xfrm>
            <a:custGeom>
              <a:avLst/>
              <a:gdLst>
                <a:gd name="connsiteX0" fmla="*/ 1906549 w 5778593"/>
                <a:gd name="connsiteY0" fmla="*/ 0 h 3714221"/>
                <a:gd name="connsiteX1" fmla="*/ 0 w 5778593"/>
                <a:gd name="connsiteY1" fmla="*/ 1782953 h 3714221"/>
                <a:gd name="connsiteX2" fmla="*/ 1806405 w 5778593"/>
                <a:gd name="connsiteY2" fmla="*/ 3714222 h 3714221"/>
                <a:gd name="connsiteX3" fmla="*/ 5778594 w 5778593"/>
                <a:gd name="connsiteY3" fmla="*/ 0 h 3714221"/>
              </a:gdLst>
              <a:ahLst/>
              <a:cxnLst>
                <a:cxn ang="0">
                  <a:pos x="connsiteX0" y="connsiteY0"/>
                </a:cxn>
                <a:cxn ang="0">
                  <a:pos x="connsiteX1" y="connsiteY1"/>
                </a:cxn>
                <a:cxn ang="0">
                  <a:pos x="connsiteX2" y="connsiteY2"/>
                </a:cxn>
                <a:cxn ang="0">
                  <a:pos x="connsiteX3" y="connsiteY3"/>
                </a:cxn>
              </a:cxnLst>
              <a:rect l="l" t="t" r="r" b="b"/>
              <a:pathLst>
                <a:path w="5778593" h="3714221">
                  <a:moveTo>
                    <a:pt x="1906549" y="0"/>
                  </a:moveTo>
                  <a:lnTo>
                    <a:pt x="0" y="1782953"/>
                  </a:lnTo>
                  <a:lnTo>
                    <a:pt x="1806405" y="3714222"/>
                  </a:lnTo>
                  <a:lnTo>
                    <a:pt x="5778594" y="0"/>
                  </a:lnTo>
                  <a:close/>
                </a:path>
              </a:pathLst>
            </a:custGeom>
            <a:solidFill>
              <a:schemeClr val="accent1">
                <a:lumMod val="20000"/>
                <a:lumOff val="8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任意多边形: 形状 6"/>
            <p:cNvSpPr/>
            <p:nvPr>
              <p:custDataLst>
                <p:tags r:id="rId7"/>
              </p:custDataLst>
            </p:nvPr>
          </p:nvSpPr>
          <p:spPr>
            <a:xfrm>
              <a:off x="2062329" y="7605"/>
              <a:ext cx="3387800" cy="3074691"/>
            </a:xfrm>
            <a:custGeom>
              <a:avLst/>
              <a:gdLst>
                <a:gd name="connsiteX0" fmla="*/ 3173568 w 3387800"/>
                <a:gd name="connsiteY0" fmla="*/ 0 h 3074691"/>
                <a:gd name="connsiteX1" fmla="*/ 0 w 3387800"/>
                <a:gd name="connsiteY1" fmla="*/ 2967575 h 3074691"/>
                <a:gd name="connsiteX2" fmla="*/ 99511 w 3387800"/>
                <a:gd name="connsiteY2" fmla="*/ 3074691 h 3074691"/>
                <a:gd name="connsiteX3" fmla="*/ 3387801 w 3387800"/>
                <a:gd name="connsiteY3" fmla="*/ 0 h 3074691"/>
              </a:gdLst>
              <a:ahLst/>
              <a:cxnLst>
                <a:cxn ang="0">
                  <a:pos x="connsiteX0" y="connsiteY0"/>
                </a:cxn>
                <a:cxn ang="0">
                  <a:pos x="connsiteX1" y="connsiteY1"/>
                </a:cxn>
                <a:cxn ang="0">
                  <a:pos x="connsiteX2" y="connsiteY2"/>
                </a:cxn>
                <a:cxn ang="0">
                  <a:pos x="connsiteX3" y="connsiteY3"/>
                </a:cxn>
              </a:cxnLst>
              <a:rect l="l" t="t" r="r" b="b"/>
              <a:pathLst>
                <a:path w="3387800" h="3074691">
                  <a:moveTo>
                    <a:pt x="3173568" y="0"/>
                  </a:moveTo>
                  <a:lnTo>
                    <a:pt x="0" y="2967575"/>
                  </a:lnTo>
                  <a:lnTo>
                    <a:pt x="99511" y="3074691"/>
                  </a:lnTo>
                  <a:lnTo>
                    <a:pt x="3387801" y="0"/>
                  </a:lnTo>
                  <a:close/>
                </a:path>
              </a:pathLst>
            </a:custGeom>
            <a:solidFill>
              <a:schemeClr val="accent2"/>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任意多边形: 形状 7"/>
            <p:cNvSpPr/>
            <p:nvPr>
              <p:custDataLst>
                <p:tags r:id="rId8"/>
              </p:custDataLst>
            </p:nvPr>
          </p:nvSpPr>
          <p:spPr>
            <a:xfrm>
              <a:off x="753478" y="0"/>
              <a:ext cx="2041554" cy="1018558"/>
            </a:xfrm>
            <a:custGeom>
              <a:avLst/>
              <a:gdLst>
                <a:gd name="connsiteX0" fmla="*/ 952641 w 2041554"/>
                <a:gd name="connsiteY0" fmla="*/ 1018559 h 1018558"/>
                <a:gd name="connsiteX1" fmla="*/ 2041554 w 2041554"/>
                <a:gd name="connsiteY1" fmla="*/ 0 h 1018558"/>
                <a:gd name="connsiteX2" fmla="*/ 0 w 2041554"/>
                <a:gd name="connsiteY2" fmla="*/ 0 h 1018558"/>
              </a:gdLst>
              <a:ahLst/>
              <a:cxnLst>
                <a:cxn ang="0">
                  <a:pos x="connsiteX0" y="connsiteY0"/>
                </a:cxn>
                <a:cxn ang="0">
                  <a:pos x="connsiteX1" y="connsiteY1"/>
                </a:cxn>
                <a:cxn ang="0">
                  <a:pos x="connsiteX2" y="connsiteY2"/>
                </a:cxn>
              </a:cxnLst>
              <a:rect l="l" t="t" r="r" b="b"/>
              <a:pathLst>
                <a:path w="2041554" h="1018558">
                  <a:moveTo>
                    <a:pt x="952641" y="1018559"/>
                  </a:moveTo>
                  <a:lnTo>
                    <a:pt x="2041554" y="0"/>
                  </a:lnTo>
                  <a:lnTo>
                    <a:pt x="0" y="0"/>
                  </a:lnTo>
                  <a:close/>
                </a:path>
              </a:pathLst>
            </a:custGeom>
            <a:solidFill>
              <a:schemeClr val="accent1">
                <a:lumMod val="60000"/>
                <a:lumOff val="4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8"/>
            <p:cNvSpPr/>
            <p:nvPr>
              <p:custDataLst>
                <p:tags r:id="rId9"/>
              </p:custDataLst>
            </p:nvPr>
          </p:nvSpPr>
          <p:spPr>
            <a:xfrm>
              <a:off x="4930" y="0"/>
              <a:ext cx="3583019" cy="4078038"/>
            </a:xfrm>
            <a:custGeom>
              <a:avLst/>
              <a:gdLst>
                <a:gd name="connsiteX0" fmla="*/ 0 w 3583019"/>
                <a:gd name="connsiteY0" fmla="*/ 1858379 h 4078038"/>
                <a:gd name="connsiteX1" fmla="*/ 2080851 w 3583019"/>
                <a:gd name="connsiteY1" fmla="*/ 4078038 h 4078038"/>
                <a:gd name="connsiteX2" fmla="*/ 3583020 w 3583019"/>
                <a:gd name="connsiteY2" fmla="*/ 2675381 h 4078038"/>
                <a:gd name="connsiteX3" fmla="*/ 1080674 w 3583019"/>
                <a:gd name="connsiteY3" fmla="*/ 0 h 4078038"/>
                <a:gd name="connsiteX4" fmla="*/ 0 w 3583019"/>
                <a:gd name="connsiteY4" fmla="*/ 0 h 407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3019" h="4078038">
                  <a:moveTo>
                    <a:pt x="0" y="1858379"/>
                  </a:moveTo>
                  <a:lnTo>
                    <a:pt x="2080851" y="4078038"/>
                  </a:lnTo>
                  <a:lnTo>
                    <a:pt x="3583020" y="2675381"/>
                  </a:lnTo>
                  <a:lnTo>
                    <a:pt x="1080674" y="0"/>
                  </a:lnTo>
                  <a:lnTo>
                    <a:pt x="0" y="0"/>
                  </a:lnTo>
                  <a:close/>
                </a:path>
              </a:pathLst>
            </a:custGeom>
            <a:solidFill>
              <a:schemeClr val="accent1">
                <a:lumMod val="60000"/>
                <a:lumOff val="4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任意多边形: 形状 9"/>
            <p:cNvSpPr/>
            <p:nvPr>
              <p:custDataLst>
                <p:tags r:id="rId10"/>
              </p:custDataLst>
            </p:nvPr>
          </p:nvSpPr>
          <p:spPr>
            <a:xfrm>
              <a:off x="4930" y="0"/>
              <a:ext cx="3704714" cy="3967118"/>
            </a:xfrm>
            <a:custGeom>
              <a:avLst/>
              <a:gdLst>
                <a:gd name="connsiteX0" fmla="*/ 0 w 3704714"/>
                <a:gd name="connsiteY0" fmla="*/ 1613088 h 3967118"/>
                <a:gd name="connsiteX1" fmla="*/ 2201279 w 3704714"/>
                <a:gd name="connsiteY1" fmla="*/ 3967119 h 3967118"/>
                <a:gd name="connsiteX2" fmla="*/ 3704714 w 3704714"/>
                <a:gd name="connsiteY2" fmla="*/ 2560658 h 3967118"/>
                <a:gd name="connsiteX3" fmla="*/ 1310119 w 3704714"/>
                <a:gd name="connsiteY3" fmla="*/ 0 h 3967118"/>
                <a:gd name="connsiteX4" fmla="*/ 0 w 3704714"/>
                <a:gd name="connsiteY4" fmla="*/ 0 h 396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714" h="3967118">
                  <a:moveTo>
                    <a:pt x="0" y="1613088"/>
                  </a:moveTo>
                  <a:lnTo>
                    <a:pt x="2201279" y="3967119"/>
                  </a:lnTo>
                  <a:lnTo>
                    <a:pt x="3704714" y="2560658"/>
                  </a:lnTo>
                  <a:lnTo>
                    <a:pt x="1310119" y="0"/>
                  </a:lnTo>
                  <a:lnTo>
                    <a:pt x="0" y="0"/>
                  </a:lnTo>
                  <a:close/>
                </a:path>
              </a:pathLst>
            </a:custGeom>
            <a:solidFill>
              <a:schemeClr val="accent1"/>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 name="任意多边形: 形状 4"/>
          <p:cNvSpPr/>
          <p:nvPr>
            <p:custDataLst>
              <p:tags r:id="rId11"/>
            </p:custDataLst>
          </p:nvPr>
        </p:nvSpPr>
        <p:spPr>
          <a:xfrm>
            <a:off x="10363200" y="0"/>
            <a:ext cx="1823720" cy="6858000"/>
          </a:xfrm>
          <a:custGeom>
            <a:avLst/>
            <a:gdLst>
              <a:gd name="connsiteX0" fmla="*/ 4081841 w 4081840"/>
              <a:gd name="connsiteY0" fmla="*/ 0 h 6851661"/>
              <a:gd name="connsiteX1" fmla="*/ 3094339 w 4081840"/>
              <a:gd name="connsiteY1" fmla="*/ 0 h 6851661"/>
              <a:gd name="connsiteX2" fmla="*/ 0 w 4081840"/>
              <a:gd name="connsiteY2" fmla="*/ 3365618 h 6851661"/>
              <a:gd name="connsiteX3" fmla="*/ 3001167 w 4081840"/>
              <a:gd name="connsiteY3" fmla="*/ 6851662 h 6851661"/>
              <a:gd name="connsiteX4" fmla="*/ 4081841 w 4081840"/>
              <a:gd name="connsiteY4" fmla="*/ 6851662 h 6851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840" h="6851661">
                <a:moveTo>
                  <a:pt x="4081841" y="0"/>
                </a:moveTo>
                <a:lnTo>
                  <a:pt x="3094339" y="0"/>
                </a:lnTo>
                <a:lnTo>
                  <a:pt x="0" y="3365618"/>
                </a:lnTo>
                <a:lnTo>
                  <a:pt x="3001167" y="6851662"/>
                </a:lnTo>
                <a:lnTo>
                  <a:pt x="4081841" y="6851662"/>
                </a:lnTo>
                <a:close/>
              </a:path>
            </a:pathLst>
          </a:custGeom>
          <a:solidFill>
            <a:schemeClr val="accent1">
              <a:lumMod val="20000"/>
              <a:lumOff val="80000"/>
              <a:alpha val="20000"/>
            </a:schemeClr>
          </a:solidFill>
          <a:ln w="6333"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文本框 11"/>
          <p:cNvSpPr txBox="1"/>
          <p:nvPr>
            <p:custDataLst>
              <p:tags r:id="rId12"/>
            </p:custDataLst>
          </p:nvPr>
        </p:nvSpPr>
        <p:spPr>
          <a:xfrm>
            <a:off x="230505" y="623570"/>
            <a:ext cx="6922770" cy="72009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buNone/>
            </a:pPr>
            <a:r>
              <a:rPr lang="zh-CN" altLang="en-US" sz="3800" b="1" spc="220" dirty="0">
                <a:solidFill>
                  <a:schemeClr val="bg1"/>
                </a:solidFill>
                <a:latin typeface="Arial" panose="020B0604020202090204" pitchFamily="34" charset="0"/>
                <a:ea typeface="微软雅黑" panose="020B0503020204020204" charset="-122"/>
              </a:rPr>
              <a:t>参考</a:t>
            </a:r>
            <a:r>
              <a:rPr lang="en-US" altLang="zh-CN" sz="3800" b="1" spc="220" dirty="0">
                <a:solidFill>
                  <a:schemeClr val="bg1"/>
                </a:solidFill>
                <a:latin typeface="Arial" panose="020B0604020202090204" pitchFamily="34" charset="0"/>
                <a:ea typeface="微软雅黑" panose="020B0503020204020204" charset="-122"/>
              </a:rPr>
              <a:t>：</a:t>
            </a:r>
            <a:endParaRPr lang="en-US" altLang="zh-CN" sz="3800" b="1" spc="220" dirty="0">
              <a:solidFill>
                <a:schemeClr val="bg1"/>
              </a:solidFill>
              <a:latin typeface="Arial" panose="020B0604020202090204" pitchFamily="34" charset="0"/>
              <a:ea typeface="微软雅黑" panose="020B0503020204020204" charset="-122"/>
            </a:endParaRPr>
          </a:p>
        </p:txBody>
      </p:sp>
    </p:spTree>
    <p:custDataLst>
      <p:tags r:id="rId1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custDataLst>
              <p:tags r:id="rId1"/>
            </p:custDataLst>
          </p:nvPr>
        </p:nvSpPr>
        <p:spPr>
          <a:xfrm rot="20544219">
            <a:off x="8725110" y="4836803"/>
            <a:ext cx="3845385" cy="1891547"/>
          </a:xfrm>
          <a:custGeom>
            <a:avLst/>
            <a:gdLst>
              <a:gd name="connsiteX0" fmla="*/ 3845385 w 3845385"/>
              <a:gd name="connsiteY0" fmla="*/ 0 h 1891547"/>
              <a:gd name="connsiteX1" fmla="*/ 3506535 w 3845385"/>
              <a:gd name="connsiteY1" fmla="*/ 1068427 h 1891547"/>
              <a:gd name="connsiteX2" fmla="*/ 3475105 w 3845385"/>
              <a:gd name="connsiteY2" fmla="*/ 1085826 h 1891547"/>
              <a:gd name="connsiteX3" fmla="*/ 1489252 w 3845385"/>
              <a:gd name="connsiteY3" fmla="*/ 1855817 h 1891547"/>
              <a:gd name="connsiteX4" fmla="*/ 1347454 w 3845385"/>
              <a:gd name="connsiteY4" fmla="*/ 1891547 h 1891547"/>
              <a:gd name="connsiteX5" fmla="*/ 0 w 3845385"/>
              <a:gd name="connsiteY5" fmla="*/ 1464204 h 1891547"/>
              <a:gd name="connsiteX6" fmla="*/ 365305 w 3845385"/>
              <a:gd name="connsiteY6" fmla="*/ 1397909 h 1891547"/>
              <a:gd name="connsiteX7" fmla="*/ 3661582 w 3845385"/>
              <a:gd name="connsiteY7" fmla="*/ 123205 h 189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5385" h="1891547">
                <a:moveTo>
                  <a:pt x="3845385" y="0"/>
                </a:moveTo>
                <a:lnTo>
                  <a:pt x="3506535" y="1068427"/>
                </a:lnTo>
                <a:lnTo>
                  <a:pt x="3475105" y="1085826"/>
                </a:lnTo>
                <a:cubicBezTo>
                  <a:pt x="2879123" y="1400154"/>
                  <a:pt x="2211107" y="1660695"/>
                  <a:pt x="1489252" y="1855817"/>
                </a:cubicBezTo>
                <a:lnTo>
                  <a:pt x="1347454" y="1891547"/>
                </a:lnTo>
                <a:lnTo>
                  <a:pt x="0" y="1464204"/>
                </a:lnTo>
                <a:lnTo>
                  <a:pt x="365305" y="1397909"/>
                </a:lnTo>
                <a:cubicBezTo>
                  <a:pt x="1624846" y="1147546"/>
                  <a:pt x="2751687" y="704698"/>
                  <a:pt x="3661582" y="123205"/>
                </a:cubicBez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a:spLocks noChangeAspect="1"/>
          </p:cNvSpPr>
          <p:nvPr>
            <p:custDataLst>
              <p:tags r:id="rId2"/>
            </p:custDataLst>
          </p:nvPr>
        </p:nvSpPr>
        <p:spPr>
          <a:xfrm>
            <a:off x="1" y="1"/>
            <a:ext cx="10075453" cy="6874041"/>
          </a:xfrm>
          <a:custGeom>
            <a:avLst/>
            <a:gdLst>
              <a:gd name="connsiteX0" fmla="*/ 6721515 w 10075453"/>
              <a:gd name="connsiteY0" fmla="*/ 0 h 6874041"/>
              <a:gd name="connsiteX1" fmla="*/ 10075453 w 10075453"/>
              <a:gd name="connsiteY1" fmla="*/ 0 h 6874041"/>
              <a:gd name="connsiteX2" fmla="*/ 9942170 w 10075453"/>
              <a:gd name="connsiteY2" fmla="*/ 11549 h 6874041"/>
              <a:gd name="connsiteX3" fmla="*/ 69435 w 10075453"/>
              <a:gd name="connsiteY3" fmla="*/ 6743895 h 6874041"/>
              <a:gd name="connsiteX4" fmla="*/ 45183 w 10075453"/>
              <a:gd name="connsiteY4" fmla="*/ 6874041 h 6874041"/>
              <a:gd name="connsiteX5" fmla="*/ 0 w 10075453"/>
              <a:gd name="connsiteY5" fmla="*/ 6874041 h 6874041"/>
              <a:gd name="connsiteX6" fmla="*/ 0 w 10075453"/>
              <a:gd name="connsiteY6" fmla="*/ 5191138 h 6874041"/>
              <a:gd name="connsiteX7" fmla="*/ 73615 w 10075453"/>
              <a:gd name="connsiteY7" fmla="*/ 5014361 h 6874041"/>
              <a:gd name="connsiteX8" fmla="*/ 6230891 w 10075453"/>
              <a:gd name="connsiteY8" fmla="*/ 151253 h 687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75453" h="6874041">
                <a:moveTo>
                  <a:pt x="6721515" y="0"/>
                </a:moveTo>
                <a:lnTo>
                  <a:pt x="10075453" y="0"/>
                </a:lnTo>
                <a:lnTo>
                  <a:pt x="9942170" y="11549"/>
                </a:lnTo>
                <a:cubicBezTo>
                  <a:pt x="4861091" y="540968"/>
                  <a:pt x="845808" y="3279042"/>
                  <a:pt x="69435" y="6743895"/>
                </a:cubicBezTo>
                <a:lnTo>
                  <a:pt x="45183" y="6874041"/>
                </a:lnTo>
                <a:lnTo>
                  <a:pt x="0" y="6874041"/>
                </a:lnTo>
                <a:lnTo>
                  <a:pt x="0" y="5191138"/>
                </a:lnTo>
                <a:lnTo>
                  <a:pt x="73615" y="5014361"/>
                </a:lnTo>
                <a:cubicBezTo>
                  <a:pt x="1051038" y="2871441"/>
                  <a:pt x="3305946" y="1112329"/>
                  <a:pt x="6230891" y="151253"/>
                </a:cubicBez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占位符 2"/>
          <p:cNvPicPr>
            <a:picLocks noGrp="1" noChangeAspect="1"/>
          </p:cNvPicPr>
          <p:nvPr>
            <p:ph type="pic" sz="quarter" idx="4294967295"/>
            <p:custDataLst>
              <p:tags r:id="rId3"/>
            </p:custDataLst>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0" y="2232"/>
            <a:ext cx="12184063" cy="6853535"/>
          </a:xfrm>
          <a:custGeom>
            <a:avLst/>
            <a:gdLst>
              <a:gd name="connsiteX0" fmla="*/ 12183980 w 12183980"/>
              <a:gd name="connsiteY0" fmla="*/ 4554442 h 6890084"/>
              <a:gd name="connsiteX1" fmla="*/ 12183980 w 12183980"/>
              <a:gd name="connsiteY1" fmla="*/ 6890084 h 6890084"/>
              <a:gd name="connsiteX2" fmla="*/ 9263281 w 12183980"/>
              <a:gd name="connsiteY2" fmla="*/ 6890084 h 6890084"/>
              <a:gd name="connsiteX3" fmla="*/ 9625153 w 12183980"/>
              <a:gd name="connsiteY3" fmla="*/ 6679496 h 6890084"/>
              <a:gd name="connsiteX4" fmla="*/ 12078793 w 12183980"/>
              <a:gd name="connsiteY4" fmla="*/ 4675015 h 6890084"/>
              <a:gd name="connsiteX5" fmla="*/ 0 w 12183980"/>
              <a:gd name="connsiteY5" fmla="*/ 0 h 6890084"/>
              <a:gd name="connsiteX6" fmla="*/ 9386648 w 12183980"/>
              <a:gd name="connsiteY6" fmla="*/ 0 h 6890084"/>
              <a:gd name="connsiteX7" fmla="*/ 9210084 w 12183980"/>
              <a:gd name="connsiteY7" fmla="*/ 21842 h 6890084"/>
              <a:gd name="connsiteX8" fmla="*/ 19370 w 12183980"/>
              <a:gd name="connsiteY8" fmla="*/ 6388244 h 6890084"/>
              <a:gd name="connsiteX9" fmla="*/ 0 w 12183980"/>
              <a:gd name="connsiteY9" fmla="*/ 6463380 h 689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3980" h="6890084">
                <a:moveTo>
                  <a:pt x="12183980" y="4554442"/>
                </a:moveTo>
                <a:lnTo>
                  <a:pt x="12183980" y="6890084"/>
                </a:lnTo>
                <a:lnTo>
                  <a:pt x="9263281" y="6890084"/>
                </a:lnTo>
                <a:lnTo>
                  <a:pt x="9625153" y="6679496"/>
                </a:lnTo>
                <a:cubicBezTo>
                  <a:pt x="10579249" y="6101543"/>
                  <a:pt x="11405606" y="5417514"/>
                  <a:pt x="12078793" y="4675015"/>
                </a:cubicBezTo>
                <a:close/>
                <a:moveTo>
                  <a:pt x="0" y="0"/>
                </a:moveTo>
                <a:lnTo>
                  <a:pt x="9386648" y="0"/>
                </a:lnTo>
                <a:lnTo>
                  <a:pt x="9210084" y="21842"/>
                </a:lnTo>
                <a:cubicBezTo>
                  <a:pt x="4596878" y="675749"/>
                  <a:pt x="963368" y="3192679"/>
                  <a:pt x="19370" y="6388244"/>
                </a:cubicBezTo>
                <a:lnTo>
                  <a:pt x="0" y="6463380"/>
                </a:lnTo>
                <a:close/>
              </a:path>
            </a:pathLst>
          </a:custGeom>
        </p:spPr>
      </p:pic>
      <p:sp>
        <p:nvSpPr>
          <p:cNvPr id="13" name="菱形 12"/>
          <p:cNvSpPr>
            <a:spLocks noChangeAspect="1"/>
          </p:cNvSpPr>
          <p:nvPr>
            <p:custDataLst>
              <p:tags r:id="rId6"/>
            </p:custDataLst>
          </p:nvPr>
        </p:nvSpPr>
        <p:spPr>
          <a:xfrm>
            <a:off x="7169708" y="1809000"/>
            <a:ext cx="3373597" cy="3240000"/>
          </a:xfrm>
          <a:prstGeom prst="diamond">
            <a:avLst/>
          </a:prstGeom>
          <a:no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6" name="矩形 15"/>
          <p:cNvSpPr/>
          <p:nvPr>
            <p:custDataLst>
              <p:tags r:id="rId7"/>
            </p:custDataLst>
          </p:nvPr>
        </p:nvSpPr>
        <p:spPr>
          <a:xfrm>
            <a:off x="3588385" y="2578665"/>
            <a:ext cx="5444053" cy="19811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THANKS</a:t>
            </a:r>
            <a:r>
              <a:rPr lang="zh-CN" altLang="en-US" sz="9600" dirty="0">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fltVal val="0.5"/>
                                          </p:val>
                                        </p:tav>
                                        <p:tav tm="100000">
                                          <p:val>
                                            <p:strVal val="#ppt_x"/>
                                          </p:val>
                                        </p:tav>
                                      </p:tavLst>
                                    </p:anim>
                                    <p:anim calcmode="lin" valueType="num">
                                      <p:cBhvr>
                                        <p:cTn id="18"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l="21928" r="21928"/>
          <a:stretch>
            <a:fillRect/>
          </a:stretch>
        </p:blipFill>
        <p:spPr>
          <a:xfrm>
            <a:off x="1731010" y="2698750"/>
            <a:ext cx="2194560" cy="1459865"/>
          </a:xfrm>
        </p:spPr>
      </p:pic>
      <p:sp>
        <p:nvSpPr>
          <p:cNvPr id="4" name="文本框 3"/>
          <p:cNvSpPr txBox="1"/>
          <p:nvPr/>
        </p:nvSpPr>
        <p:spPr>
          <a:xfrm>
            <a:off x="4733308" y="2021296"/>
            <a:ext cx="6826346" cy="829945"/>
          </a:xfrm>
          <a:prstGeom prst="rect">
            <a:avLst/>
          </a:prstGeom>
          <a:noFill/>
        </p:spPr>
        <p:txBody>
          <a:bodyPr wrap="square" rtlCol="0">
            <a:spAutoFit/>
          </a:bodyPr>
          <a:lstStyle/>
          <a:p>
            <a:r>
              <a:rPr lang="zh-CN" altLang="en-US" sz="4800" b="1" dirty="0">
                <a:latin typeface="微软雅黑" panose="020B0503020204020204" charset="-122"/>
                <a:ea typeface="微软雅黑" panose="020B0503020204020204" charset="-122"/>
                <a:cs typeface="微软雅黑" panose="020B0503020204020204" charset="-122"/>
              </a:rPr>
              <a:t>什么是</a:t>
            </a:r>
            <a:r>
              <a:rPr lang="en-US" altLang="zh-CN" sz="4800" b="1" dirty="0">
                <a:latin typeface="微软雅黑" panose="020B0503020204020204" charset="-122"/>
                <a:ea typeface="微软雅黑" panose="020B0503020204020204" charset="-122"/>
                <a:cs typeface="微软雅黑" panose="020B0503020204020204" charset="-122"/>
              </a:rPr>
              <a:t>pnpm?</a:t>
            </a:r>
            <a:endParaRPr lang="en-US" altLang="zh-CN" sz="4800" b="1"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733308" y="3051867"/>
            <a:ext cx="6864824" cy="368300"/>
          </a:xfrm>
          <a:prstGeom prst="rect">
            <a:avLst/>
          </a:prstGeom>
          <a:noFill/>
        </p:spPr>
        <p:txBody>
          <a:bodyPr wrap="square" rtlCol="0">
            <a:spAutoFit/>
          </a:bodyPr>
          <a:lstStyle/>
          <a:p>
            <a:r>
              <a:rPr lang="zh-CN" altLang="en-US">
                <a:sym typeface="+mn-ea"/>
              </a:rPr>
              <a:t> 速度快、节省磁盘空间的软件包管理器。</a:t>
            </a:r>
            <a:endParaRPr lang="zh-CN" altLang="en-US" dirty="0"/>
          </a:p>
        </p:txBody>
      </p:sp>
      <p:sp>
        <p:nvSpPr>
          <p:cNvPr id="14" name="矩形 13"/>
          <p:cNvSpPr/>
          <p:nvPr/>
        </p:nvSpPr>
        <p:spPr>
          <a:xfrm>
            <a:off x="4796232" y="2882944"/>
            <a:ext cx="6840000" cy="73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8940830" y="0"/>
            <a:ext cx="2933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D:\meihua_service_cache\jpg/45471ab384a28514910ae1f62eaf5d0f.jpg45471ab384a28514910ae1f62eaf5d0f"/>
          <p:cNvPicPr>
            <a:picLocks noChangeAspect="1"/>
          </p:cNvPicPr>
          <p:nvPr>
            <p:custDataLst>
              <p:tags r:id="rId2"/>
            </p:custDataLst>
          </p:nvPr>
        </p:nvPicPr>
        <p:blipFill>
          <a:blip r:embed="rId3"/>
          <a:srcRect l="25344" r="25344"/>
          <a:stretch>
            <a:fillRect/>
          </a:stretch>
        </p:blipFill>
        <p:spPr>
          <a:xfrm>
            <a:off x="7793665" y="1018022"/>
            <a:ext cx="4398335" cy="4660305"/>
          </a:xfrm>
          <a:custGeom>
            <a:avLst/>
            <a:gdLst>
              <a:gd name="connsiteX0" fmla="*/ 0 w 4398335"/>
              <a:gd name="connsiteY0" fmla="*/ 0 h 4660305"/>
              <a:gd name="connsiteX1" fmla="*/ 4398335 w 4398335"/>
              <a:gd name="connsiteY1" fmla="*/ 0 h 4660305"/>
              <a:gd name="connsiteX2" fmla="*/ 4398335 w 4398335"/>
              <a:gd name="connsiteY2" fmla="*/ 4660305 h 4660305"/>
              <a:gd name="connsiteX3" fmla="*/ 0 w 4398335"/>
              <a:gd name="connsiteY3" fmla="*/ 4660305 h 4660305"/>
            </a:gdLst>
            <a:ahLst/>
            <a:cxnLst>
              <a:cxn ang="0">
                <a:pos x="connsiteX0" y="connsiteY0"/>
              </a:cxn>
              <a:cxn ang="0">
                <a:pos x="connsiteX1" y="connsiteY1"/>
              </a:cxn>
              <a:cxn ang="0">
                <a:pos x="connsiteX2" y="connsiteY2"/>
              </a:cxn>
              <a:cxn ang="0">
                <a:pos x="connsiteX3" y="connsiteY3"/>
              </a:cxn>
            </a:cxnLst>
            <a:rect l="l" t="t" r="r" b="b"/>
            <a:pathLst>
              <a:path w="4398335" h="4660305">
                <a:moveTo>
                  <a:pt x="0" y="0"/>
                </a:moveTo>
                <a:lnTo>
                  <a:pt x="4398335" y="0"/>
                </a:lnTo>
                <a:lnTo>
                  <a:pt x="4398335" y="4660305"/>
                </a:lnTo>
                <a:lnTo>
                  <a:pt x="0" y="4660305"/>
                </a:lnTo>
                <a:close/>
              </a:path>
            </a:pathLst>
          </a:custGeom>
        </p:spPr>
      </p:pic>
      <p:sp>
        <p:nvSpPr>
          <p:cNvPr id="15" name="矩形 14"/>
          <p:cNvSpPr/>
          <p:nvPr>
            <p:custDataLst>
              <p:tags r:id="rId4"/>
            </p:custDataLst>
          </p:nvPr>
        </p:nvSpPr>
        <p:spPr>
          <a:xfrm>
            <a:off x="7619853" y="1179674"/>
            <a:ext cx="4398335" cy="4660305"/>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4"/>
          <p:cNvSpPr/>
          <p:nvPr>
            <p:custDataLst>
              <p:tags r:id="rId5"/>
            </p:custDataLst>
          </p:nvPr>
        </p:nvSpPr>
        <p:spPr>
          <a:xfrm>
            <a:off x="0" y="60960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6"/>
            </p:custDataLst>
          </p:nvPr>
        </p:nvSpPr>
        <p:spPr>
          <a:xfrm>
            <a:off x="762006" y="849630"/>
            <a:ext cx="5715025" cy="6096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en-US" altLang="zh-CN" sz="3400" b="1" spc="180" dirty="0">
                <a:solidFill>
                  <a:schemeClr val="accent1"/>
                </a:solidFill>
                <a:latin typeface="微软雅黑" panose="020B0503020204020204" charset="-122"/>
                <a:ea typeface="微软雅黑" panose="020B0503020204020204" charset="-122"/>
              </a:rPr>
              <a:t>pnpm是什么？</a:t>
            </a:r>
            <a:endParaRPr lang="en-US" altLang="zh-CN" sz="3400" b="1" spc="180" dirty="0">
              <a:solidFill>
                <a:schemeClr val="accent1"/>
              </a:solidFill>
              <a:latin typeface="微软雅黑" panose="020B0503020204020204" charset="-122"/>
              <a:ea typeface="微软雅黑" panose="020B0503020204020204" charset="-122"/>
            </a:endParaRPr>
          </a:p>
        </p:txBody>
      </p:sp>
      <p:sp>
        <p:nvSpPr>
          <p:cNvPr id="5" name="Title 6"/>
          <p:cNvSpPr txBox="1"/>
          <p:nvPr>
            <p:custDataLst>
              <p:tags r:id="rId7"/>
            </p:custDataLst>
          </p:nvPr>
        </p:nvSpPr>
        <p:spPr>
          <a:xfrm>
            <a:off x="762006" y="2285694"/>
            <a:ext cx="5715025" cy="249936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pnpm 是一个兼容 npm 的 JavaScript 包管理工具，它在依赖安装速度和磁盘空间利用方面都有显着的改进。它与 npm/yarn 非常相似，它们都是使用相同的 package.json 文件管理依赖项，同时也会像 npm/yarn 利用锁文件去确保跨多台机器时保证依赖版本的一致性。</a:t>
            </a:r>
            <a:endPar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菱形 14"/>
          <p:cNvSpPr/>
          <p:nvPr/>
        </p:nvSpPr>
        <p:spPr>
          <a:xfrm>
            <a:off x="9256122" y="1954701"/>
            <a:ext cx="1148598" cy="114859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6500891" y="1954701"/>
            <a:ext cx="1148598" cy="114859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90427" y="1954701"/>
            <a:ext cx="1148598" cy="114859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3745659" y="1954701"/>
            <a:ext cx="1148598" cy="1148598"/>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p:cNvPicPr>
            <a:picLocks noGrp="1" noChangeAspect="1"/>
          </p:cNvPicPr>
          <p:nvPr>
            <p:ph type="pic" sz="quarter" idx="10"/>
            <p:custDataLst>
              <p:tags r:id="rId1"/>
            </p:custDataLst>
          </p:nvPr>
        </p:nvPicPr>
        <p:blipFill>
          <a:blip r:embed="rId2">
            <a:extLst>
              <a:ext uri="{28A0092B-C50C-407E-A947-70E740481C1C}">
                <a14:useLocalDpi xmlns:a14="http://schemas.microsoft.com/office/drawing/2010/main" val="0"/>
              </a:ext>
            </a:extLst>
          </a:blip>
          <a:srcRect l="16696" r="16696"/>
          <a:stretch>
            <a:fillRect/>
          </a:stretch>
        </p:blipFill>
        <p:spPr>
          <a:xfrm>
            <a:off x="1070811" y="1629000"/>
            <a:ext cx="1800000" cy="1800000"/>
          </a:xfrm>
        </p:spPr>
      </p:pic>
      <p:pic>
        <p:nvPicPr>
          <p:cNvPr id="20" name="图片占位符 19"/>
          <p:cNvPicPr>
            <a:picLocks noGrp="1" noChangeAspect="1"/>
          </p:cNvPicPr>
          <p:nvPr>
            <p:ph type="pic" sz="quarter" idx="11"/>
            <p:custDataLst>
              <p:tags r:id="rId3"/>
            </p:custDataLst>
          </p:nvPr>
        </p:nvPicPr>
        <p:blipFill>
          <a:blip r:embed="rId4">
            <a:extLst>
              <a:ext uri="{28A0092B-C50C-407E-A947-70E740481C1C}">
                <a14:useLocalDpi xmlns:a14="http://schemas.microsoft.com/office/drawing/2010/main" val="0"/>
              </a:ext>
            </a:extLst>
          </a:blip>
          <a:srcRect l="17509" r="17509"/>
          <a:stretch>
            <a:fillRect/>
          </a:stretch>
        </p:blipFill>
        <p:spPr>
          <a:xfrm>
            <a:off x="3826043" y="1629000"/>
            <a:ext cx="1800000" cy="1800000"/>
          </a:xfrm>
        </p:spPr>
      </p:pic>
      <p:pic>
        <p:nvPicPr>
          <p:cNvPr id="21" name="图片占位符 20"/>
          <p:cNvPicPr>
            <a:picLocks noGrp="1" noChangeAspect="1"/>
          </p:cNvPicPr>
          <p:nvPr>
            <p:ph type="pic" sz="quarter" idx="12"/>
            <p:custDataLst>
              <p:tags r:id="rId5"/>
            </p:custDataLst>
          </p:nvPr>
        </p:nvPicPr>
        <p:blipFill>
          <a:blip r:embed="rId6">
            <a:extLst>
              <a:ext uri="{28A0092B-C50C-407E-A947-70E740481C1C}">
                <a14:useLocalDpi xmlns:a14="http://schemas.microsoft.com/office/drawing/2010/main" val="0"/>
              </a:ext>
            </a:extLst>
          </a:blip>
          <a:srcRect l="15779" r="15779"/>
          <a:stretch>
            <a:fillRect/>
          </a:stretch>
        </p:blipFill>
        <p:spPr>
          <a:xfrm>
            <a:off x="6581275" y="1629000"/>
            <a:ext cx="1800000" cy="1800000"/>
          </a:xfrm>
        </p:spPr>
      </p:pic>
      <p:pic>
        <p:nvPicPr>
          <p:cNvPr id="22" name="图片占位符 21"/>
          <p:cNvPicPr>
            <a:picLocks noGrp="1" noChangeAspect="1"/>
          </p:cNvPicPr>
          <p:nvPr>
            <p:ph type="pic" sz="quarter" idx="13"/>
            <p:custDataLst>
              <p:tags r:id="rId7"/>
            </p:custDataLst>
          </p:nvPr>
        </p:nvPicPr>
        <p:blipFill>
          <a:blip r:embed="rId8">
            <a:extLst>
              <a:ext uri="{28A0092B-C50C-407E-A947-70E740481C1C}">
                <a14:useLocalDpi xmlns:a14="http://schemas.microsoft.com/office/drawing/2010/main" val="0"/>
              </a:ext>
            </a:extLst>
          </a:blip>
          <a:srcRect l="14567" r="14567"/>
          <a:stretch>
            <a:fillRect/>
          </a:stretch>
        </p:blipFill>
        <p:spPr>
          <a:xfrm>
            <a:off x="9336506" y="1629000"/>
            <a:ext cx="1800000" cy="1800000"/>
          </a:xfrm>
        </p:spPr>
      </p:pic>
      <p:sp>
        <p:nvSpPr>
          <p:cNvPr id="7" name="文本框 6"/>
          <p:cNvSpPr txBox="1"/>
          <p:nvPr/>
        </p:nvSpPr>
        <p:spPr>
          <a:xfrm>
            <a:off x="1263745" y="3581695"/>
            <a:ext cx="1414131" cy="306705"/>
          </a:xfrm>
          <a:prstGeom prst="rect">
            <a:avLst/>
          </a:prstGeom>
          <a:noFill/>
        </p:spPr>
        <p:txBody>
          <a:bodyPr wrap="square" rtlCol="0">
            <a:spAutoFit/>
          </a:bodyPr>
          <a:lstStyle/>
          <a:p>
            <a:pPr algn="ctr"/>
            <a:r>
              <a:rPr lang="zh-CN" altLang="en-US" sz="1400" b="1" dirty="0"/>
              <a:t>快速</a:t>
            </a:r>
            <a:endParaRPr lang="zh-CN" altLang="en-US" sz="1400" b="1" dirty="0"/>
          </a:p>
        </p:txBody>
      </p:sp>
      <p:sp>
        <p:nvSpPr>
          <p:cNvPr id="8" name="文本框 7"/>
          <p:cNvSpPr txBox="1"/>
          <p:nvPr/>
        </p:nvSpPr>
        <p:spPr>
          <a:xfrm>
            <a:off x="1193039" y="4015157"/>
            <a:ext cx="1555542" cy="645160"/>
          </a:xfrm>
          <a:prstGeom prst="rect">
            <a:avLst/>
          </a:prstGeom>
          <a:noFill/>
        </p:spPr>
        <p:txBody>
          <a:bodyPr wrap="square" rtlCol="0">
            <a:spAutoFit/>
          </a:bodyPr>
          <a:lstStyle/>
          <a:p>
            <a:pPr>
              <a:lnSpc>
                <a:spcPct val="150000"/>
              </a:lnSpc>
            </a:pPr>
            <a:r>
              <a:rPr lang="en-US" altLang="zh-CN" sz="1200" dirty="0"/>
              <a:t>pnpm</a:t>
            </a:r>
            <a:r>
              <a:rPr lang="zh-CN" altLang="en-US" sz="1200" dirty="0"/>
              <a:t>是同类工具速度的将近</a:t>
            </a:r>
            <a:r>
              <a:rPr lang="en-US" altLang="zh-CN" sz="1200" dirty="0"/>
              <a:t>2</a:t>
            </a:r>
            <a:r>
              <a:rPr lang="zh-CN" altLang="en-US" sz="1200" dirty="0"/>
              <a:t>倍</a:t>
            </a:r>
            <a:endParaRPr lang="zh-CN" altLang="en-US" sz="1200" dirty="0"/>
          </a:p>
        </p:txBody>
      </p:sp>
      <p:sp>
        <p:nvSpPr>
          <p:cNvPr id="9" name="文本框 8"/>
          <p:cNvSpPr txBox="1"/>
          <p:nvPr/>
        </p:nvSpPr>
        <p:spPr>
          <a:xfrm>
            <a:off x="4018977" y="3581694"/>
            <a:ext cx="1414131" cy="306705"/>
          </a:xfrm>
          <a:prstGeom prst="rect">
            <a:avLst/>
          </a:prstGeom>
          <a:noFill/>
        </p:spPr>
        <p:txBody>
          <a:bodyPr wrap="square" rtlCol="0">
            <a:spAutoFit/>
          </a:bodyPr>
          <a:lstStyle/>
          <a:p>
            <a:pPr algn="ctr"/>
            <a:r>
              <a:rPr lang="zh-CN" altLang="en-US" sz="1400" b="1" dirty="0"/>
              <a:t>高效</a:t>
            </a:r>
            <a:endParaRPr lang="zh-CN" altLang="en-US" sz="1400" b="1" dirty="0"/>
          </a:p>
        </p:txBody>
      </p:sp>
      <p:sp>
        <p:nvSpPr>
          <p:cNvPr id="10" name="文本框 9"/>
          <p:cNvSpPr txBox="1"/>
          <p:nvPr/>
        </p:nvSpPr>
        <p:spPr>
          <a:xfrm>
            <a:off x="3948271" y="4015157"/>
            <a:ext cx="1555542" cy="922020"/>
          </a:xfrm>
          <a:prstGeom prst="rect">
            <a:avLst/>
          </a:prstGeom>
          <a:noFill/>
        </p:spPr>
        <p:txBody>
          <a:bodyPr wrap="square" rtlCol="0">
            <a:spAutoFit/>
          </a:bodyPr>
          <a:lstStyle/>
          <a:p>
            <a:pPr>
              <a:lnSpc>
                <a:spcPct val="150000"/>
              </a:lnSpc>
            </a:pPr>
            <a:r>
              <a:rPr lang="zh-CN" altLang="en-US" sz="1200" dirty="0"/>
              <a:t>node_modules 中的所有文件均链接自单一存储位置</a:t>
            </a:r>
            <a:endParaRPr lang="zh-CN" altLang="en-US" sz="1200" dirty="0"/>
          </a:p>
        </p:txBody>
      </p:sp>
      <p:sp>
        <p:nvSpPr>
          <p:cNvPr id="11" name="文本框 10"/>
          <p:cNvSpPr txBox="1"/>
          <p:nvPr/>
        </p:nvSpPr>
        <p:spPr>
          <a:xfrm>
            <a:off x="6774209" y="3581694"/>
            <a:ext cx="1414131" cy="306705"/>
          </a:xfrm>
          <a:prstGeom prst="rect">
            <a:avLst/>
          </a:prstGeom>
          <a:noFill/>
        </p:spPr>
        <p:txBody>
          <a:bodyPr wrap="square" rtlCol="0">
            <a:spAutoFit/>
          </a:bodyPr>
          <a:lstStyle/>
          <a:p>
            <a:pPr algn="ctr"/>
            <a:r>
              <a:rPr lang="zh-CN" altLang="en-US" sz="1400" b="1" dirty="0"/>
              <a:t>支持单体仓库</a:t>
            </a:r>
            <a:endParaRPr lang="zh-CN" altLang="en-US" sz="1400" b="1" dirty="0"/>
          </a:p>
        </p:txBody>
      </p:sp>
      <p:sp>
        <p:nvSpPr>
          <p:cNvPr id="12" name="文本框 11"/>
          <p:cNvSpPr txBox="1"/>
          <p:nvPr/>
        </p:nvSpPr>
        <p:spPr>
          <a:xfrm>
            <a:off x="6703503" y="4015157"/>
            <a:ext cx="1555542" cy="922020"/>
          </a:xfrm>
          <a:prstGeom prst="rect">
            <a:avLst/>
          </a:prstGeom>
          <a:noFill/>
        </p:spPr>
        <p:txBody>
          <a:bodyPr wrap="square" rtlCol="0">
            <a:spAutoFit/>
          </a:bodyPr>
          <a:lstStyle/>
          <a:p>
            <a:pPr>
              <a:lnSpc>
                <a:spcPct val="150000"/>
              </a:lnSpc>
            </a:pPr>
            <a:r>
              <a:rPr lang="zh-CN" altLang="en-US" sz="1200" dirty="0"/>
              <a:t>pnpm 内置了对单个源码仓库中包含多个软件包的支持</a:t>
            </a:r>
            <a:endParaRPr lang="zh-CN" altLang="en-US" sz="1200" dirty="0"/>
          </a:p>
        </p:txBody>
      </p:sp>
      <p:sp>
        <p:nvSpPr>
          <p:cNvPr id="13" name="文本框 12"/>
          <p:cNvSpPr txBox="1"/>
          <p:nvPr/>
        </p:nvSpPr>
        <p:spPr>
          <a:xfrm>
            <a:off x="9529440" y="3582168"/>
            <a:ext cx="1414131" cy="306705"/>
          </a:xfrm>
          <a:prstGeom prst="rect">
            <a:avLst/>
          </a:prstGeom>
          <a:noFill/>
        </p:spPr>
        <p:txBody>
          <a:bodyPr wrap="square" rtlCol="0">
            <a:spAutoFit/>
          </a:bodyPr>
          <a:lstStyle/>
          <a:p>
            <a:pPr algn="ctr"/>
            <a:r>
              <a:rPr lang="zh-CN" altLang="en-US" sz="1400" b="1" dirty="0"/>
              <a:t>权限严格</a:t>
            </a:r>
            <a:endParaRPr lang="zh-CN" altLang="en-US" sz="1400" b="1" dirty="0"/>
          </a:p>
        </p:txBody>
      </p:sp>
      <p:sp>
        <p:nvSpPr>
          <p:cNvPr id="14" name="文本框 13"/>
          <p:cNvSpPr txBox="1"/>
          <p:nvPr/>
        </p:nvSpPr>
        <p:spPr>
          <a:xfrm>
            <a:off x="9458735" y="4015157"/>
            <a:ext cx="1555542" cy="1476375"/>
          </a:xfrm>
          <a:prstGeom prst="rect">
            <a:avLst/>
          </a:prstGeom>
          <a:noFill/>
        </p:spPr>
        <p:txBody>
          <a:bodyPr wrap="square" rtlCol="0">
            <a:spAutoFit/>
          </a:bodyPr>
          <a:lstStyle/>
          <a:p>
            <a:pPr>
              <a:lnSpc>
                <a:spcPct val="150000"/>
              </a:lnSpc>
            </a:pPr>
            <a:r>
              <a:rPr lang="zh-CN" altLang="en-US" sz="1200" dirty="0"/>
              <a:t>pnpm 创建的 node_modules 并非扁平结构，因此代码不能对任意软件包进行访问</a:t>
            </a:r>
            <a:endParaRPr lang="zh-CN" altLang="en-US" sz="1200" dirty="0"/>
          </a:p>
        </p:txBody>
      </p:sp>
      <p:sp>
        <p:nvSpPr>
          <p:cNvPr id="23" name="平行四边形 22"/>
          <p:cNvSpPr>
            <a:spLocks noChangeAspect="1"/>
          </p:cNvSpPr>
          <p:nvPr/>
        </p:nvSpPr>
        <p:spPr>
          <a:xfrm>
            <a:off x="-1440345" y="6332179"/>
            <a:ext cx="3285651" cy="2880000"/>
          </a:xfrm>
          <a:prstGeom prst="parallelogram">
            <a:avLst>
              <a:gd name="adj" fmla="val 98271"/>
            </a:avLst>
          </a:prstGeom>
          <a:solidFill>
            <a:srgbClr val="EB61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a:spLocks noChangeAspect="1"/>
          </p:cNvSpPr>
          <p:nvPr/>
        </p:nvSpPr>
        <p:spPr>
          <a:xfrm>
            <a:off x="-1840760" y="6578425"/>
            <a:ext cx="2464231" cy="2160000"/>
          </a:xfrm>
          <a:prstGeom prst="parallelogram">
            <a:avLst>
              <a:gd name="adj" fmla="val 98271"/>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a:spLocks noChangeAspect="1"/>
          </p:cNvSpPr>
          <p:nvPr/>
        </p:nvSpPr>
        <p:spPr>
          <a:xfrm rot="16200000">
            <a:off x="10610840" y="6330742"/>
            <a:ext cx="2830205" cy="2880000"/>
          </a:xfrm>
          <a:custGeom>
            <a:avLst/>
            <a:gdLst>
              <a:gd name="connsiteX0" fmla="*/ 0 w 3285651"/>
              <a:gd name="connsiteY0" fmla="*/ 2880000 h 2880000"/>
              <a:gd name="connsiteX1" fmla="*/ 2830205 w 3285651"/>
              <a:gd name="connsiteY1" fmla="*/ 0 h 2880000"/>
              <a:gd name="connsiteX2" fmla="*/ 3285651 w 3285651"/>
              <a:gd name="connsiteY2" fmla="*/ 0 h 2880000"/>
              <a:gd name="connsiteX3" fmla="*/ 455446 w 3285651"/>
              <a:gd name="connsiteY3" fmla="*/ 2880000 h 2880000"/>
              <a:gd name="connsiteX4" fmla="*/ 0 w 3285651"/>
              <a:gd name="connsiteY4" fmla="*/ 2880000 h 2880000"/>
              <a:gd name="connsiteX0-1" fmla="*/ 0 w 2895687"/>
              <a:gd name="connsiteY0-2" fmla="*/ 2880000 h 2880000"/>
              <a:gd name="connsiteX1-3" fmla="*/ 2830205 w 2895687"/>
              <a:gd name="connsiteY1-4" fmla="*/ 0 h 2880000"/>
              <a:gd name="connsiteX2-5" fmla="*/ 2895687 w 2895687"/>
              <a:gd name="connsiteY2-6" fmla="*/ 389968 h 2880000"/>
              <a:gd name="connsiteX3-7" fmla="*/ 455446 w 2895687"/>
              <a:gd name="connsiteY3-8" fmla="*/ 2880000 h 2880000"/>
              <a:gd name="connsiteX4-9" fmla="*/ 0 w 2895687"/>
              <a:gd name="connsiteY4-10" fmla="*/ 2880000 h 2880000"/>
              <a:gd name="connsiteX0-11" fmla="*/ 0 w 2830205"/>
              <a:gd name="connsiteY0-12" fmla="*/ 2880000 h 2880000"/>
              <a:gd name="connsiteX1-13" fmla="*/ 2830205 w 2830205"/>
              <a:gd name="connsiteY1-14" fmla="*/ 0 h 2880000"/>
              <a:gd name="connsiteX2-15" fmla="*/ 2815004 w 2830205"/>
              <a:gd name="connsiteY2-16" fmla="*/ 470654 h 2880000"/>
              <a:gd name="connsiteX3-17" fmla="*/ 455446 w 2830205"/>
              <a:gd name="connsiteY3-18" fmla="*/ 2880000 h 2880000"/>
              <a:gd name="connsiteX4-19" fmla="*/ 0 w 2830205"/>
              <a:gd name="connsiteY4-20" fmla="*/ 2880000 h 2880000"/>
              <a:gd name="connsiteX0-21" fmla="*/ 0 w 2830205"/>
              <a:gd name="connsiteY0-22" fmla="*/ 2880000 h 2880000"/>
              <a:gd name="connsiteX1-23" fmla="*/ 2830205 w 2830205"/>
              <a:gd name="connsiteY1-24" fmla="*/ 0 h 2880000"/>
              <a:gd name="connsiteX2-25" fmla="*/ 2827883 w 2830205"/>
              <a:gd name="connsiteY2-26" fmla="*/ 438460 h 2880000"/>
              <a:gd name="connsiteX3-27" fmla="*/ 455446 w 2830205"/>
              <a:gd name="connsiteY3-28" fmla="*/ 2880000 h 2880000"/>
              <a:gd name="connsiteX4-29" fmla="*/ 0 w 2830205"/>
              <a:gd name="connsiteY4-30" fmla="*/ 2880000 h 288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30205" h="2880000">
                <a:moveTo>
                  <a:pt x="0" y="2880000"/>
                </a:moveTo>
                <a:lnTo>
                  <a:pt x="2830205" y="0"/>
                </a:lnTo>
                <a:lnTo>
                  <a:pt x="2827883" y="438460"/>
                </a:lnTo>
                <a:lnTo>
                  <a:pt x="455446" y="2880000"/>
                </a:lnTo>
                <a:lnTo>
                  <a:pt x="0" y="2880000"/>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a:spLocks noChangeAspect="1"/>
          </p:cNvSpPr>
          <p:nvPr/>
        </p:nvSpPr>
        <p:spPr>
          <a:xfrm rot="16200000">
            <a:off x="9633326" y="6320089"/>
            <a:ext cx="2135819" cy="2160000"/>
          </a:xfrm>
          <a:custGeom>
            <a:avLst/>
            <a:gdLst>
              <a:gd name="connsiteX0" fmla="*/ 0 w 2464231"/>
              <a:gd name="connsiteY0" fmla="*/ 2160000 h 2160000"/>
              <a:gd name="connsiteX1" fmla="*/ 2122654 w 2464231"/>
              <a:gd name="connsiteY1" fmla="*/ 0 h 2160000"/>
              <a:gd name="connsiteX2" fmla="*/ 2464231 w 2464231"/>
              <a:gd name="connsiteY2" fmla="*/ 0 h 2160000"/>
              <a:gd name="connsiteX3" fmla="*/ 341577 w 2464231"/>
              <a:gd name="connsiteY3" fmla="*/ 2160000 h 2160000"/>
              <a:gd name="connsiteX4" fmla="*/ 0 w 2464231"/>
              <a:gd name="connsiteY4" fmla="*/ 2160000 h 2160000"/>
              <a:gd name="connsiteX0-1" fmla="*/ 0 w 2135819"/>
              <a:gd name="connsiteY0-2" fmla="*/ 2160000 h 2160000"/>
              <a:gd name="connsiteX1-3" fmla="*/ 2122654 w 2135819"/>
              <a:gd name="connsiteY1-4" fmla="*/ 0 h 2160000"/>
              <a:gd name="connsiteX2-5" fmla="*/ 2135819 w 2135819"/>
              <a:gd name="connsiteY2-6" fmla="*/ 334853 h 2160000"/>
              <a:gd name="connsiteX3-7" fmla="*/ 341577 w 2135819"/>
              <a:gd name="connsiteY3-8" fmla="*/ 2160000 h 2160000"/>
              <a:gd name="connsiteX4-9" fmla="*/ 0 w 2135819"/>
              <a:gd name="connsiteY4-10" fmla="*/ 2160000 h 216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5819" h="2160000">
                <a:moveTo>
                  <a:pt x="0" y="2160000"/>
                </a:moveTo>
                <a:lnTo>
                  <a:pt x="2122654" y="0"/>
                </a:lnTo>
                <a:lnTo>
                  <a:pt x="2135819" y="334853"/>
                </a:lnTo>
                <a:lnTo>
                  <a:pt x="341577" y="2160000"/>
                </a:lnTo>
                <a:lnTo>
                  <a:pt x="0" y="2160000"/>
                </a:lnTo>
                <a:close/>
              </a:path>
            </a:pathLst>
          </a:cu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a:spLocks noChangeAspect="1"/>
          </p:cNvSpPr>
          <p:nvPr/>
        </p:nvSpPr>
        <p:spPr>
          <a:xfrm rot="16200000">
            <a:off x="11672074" y="6343957"/>
            <a:ext cx="1776636" cy="1800000"/>
          </a:xfrm>
          <a:custGeom>
            <a:avLst/>
            <a:gdLst>
              <a:gd name="connsiteX0" fmla="*/ 0 w 2053532"/>
              <a:gd name="connsiteY0" fmla="*/ 1800000 h 1800000"/>
              <a:gd name="connsiteX1" fmla="*/ 1768878 w 2053532"/>
              <a:gd name="connsiteY1" fmla="*/ 0 h 1800000"/>
              <a:gd name="connsiteX2" fmla="*/ 2053532 w 2053532"/>
              <a:gd name="connsiteY2" fmla="*/ 0 h 1800000"/>
              <a:gd name="connsiteX3" fmla="*/ 284654 w 2053532"/>
              <a:gd name="connsiteY3" fmla="*/ 1800000 h 1800000"/>
              <a:gd name="connsiteX4" fmla="*/ 0 w 2053532"/>
              <a:gd name="connsiteY4" fmla="*/ 1800000 h 1800000"/>
              <a:gd name="connsiteX0-1" fmla="*/ 0 w 1768878"/>
              <a:gd name="connsiteY0-2" fmla="*/ 1800000 h 1800000"/>
              <a:gd name="connsiteX1-3" fmla="*/ 1768878 w 1768878"/>
              <a:gd name="connsiteY1-4" fmla="*/ 0 h 1800000"/>
              <a:gd name="connsiteX2-5" fmla="*/ 1731560 w 1768878"/>
              <a:gd name="connsiteY2-6" fmla="*/ 334851 h 1800000"/>
              <a:gd name="connsiteX3-7" fmla="*/ 284654 w 1768878"/>
              <a:gd name="connsiteY3-8" fmla="*/ 1800000 h 1800000"/>
              <a:gd name="connsiteX4-9" fmla="*/ 0 w 1768878"/>
              <a:gd name="connsiteY4-10" fmla="*/ 1800000 h 1800000"/>
              <a:gd name="connsiteX0-11" fmla="*/ 0 w 1776636"/>
              <a:gd name="connsiteY0-12" fmla="*/ 1800000 h 1800000"/>
              <a:gd name="connsiteX1-13" fmla="*/ 1768878 w 1776636"/>
              <a:gd name="connsiteY1-14" fmla="*/ 0 h 1800000"/>
              <a:gd name="connsiteX2-15" fmla="*/ 1776636 w 1776636"/>
              <a:gd name="connsiteY2-16" fmla="*/ 283335 h 1800000"/>
              <a:gd name="connsiteX3-17" fmla="*/ 284654 w 1776636"/>
              <a:gd name="connsiteY3-18" fmla="*/ 1800000 h 1800000"/>
              <a:gd name="connsiteX4-19" fmla="*/ 0 w 1776636"/>
              <a:gd name="connsiteY4-20" fmla="*/ 1800000 h 180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6636" h="1800000">
                <a:moveTo>
                  <a:pt x="0" y="1800000"/>
                </a:moveTo>
                <a:lnTo>
                  <a:pt x="1768878" y="0"/>
                </a:lnTo>
                <a:lnTo>
                  <a:pt x="1776636" y="283335"/>
                </a:lnTo>
                <a:lnTo>
                  <a:pt x="284654" y="1800000"/>
                </a:lnTo>
                <a:lnTo>
                  <a:pt x="0" y="1800000"/>
                </a:lnTo>
                <a:close/>
              </a:path>
            </a:pathLst>
          </a:cu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47450" y="106542"/>
            <a:ext cx="4418684" cy="583565"/>
          </a:xfrm>
          <a:prstGeom prst="rect">
            <a:avLst/>
          </a:prstGeom>
          <a:noFill/>
        </p:spPr>
        <p:txBody>
          <a:bodyPr wrap="square" rtlCol="0">
            <a:spAutoFit/>
          </a:bodyPr>
          <a:lstStyle/>
          <a:p>
            <a:r>
              <a:rPr lang="en-US" altLang="zh-CN" sz="3200" dirty="0">
                <a:solidFill>
                  <a:schemeClr val="bg1"/>
                </a:solidFill>
                <a:latin typeface="微软雅黑" panose="020B0503020204020204" charset="-122"/>
                <a:ea typeface="微软雅黑" panose="020B0503020204020204" charset="-122"/>
                <a:cs typeface="微软雅黑" panose="020B0503020204020204" charset="-122"/>
              </a:rPr>
              <a:t>pnpm</a:t>
            </a:r>
            <a:r>
              <a:rPr lang="zh-CN" altLang="en-US" sz="3200" dirty="0">
                <a:solidFill>
                  <a:schemeClr val="bg1"/>
                </a:solidFill>
                <a:latin typeface="微软雅黑" panose="020B0503020204020204" charset="-122"/>
                <a:ea typeface="微软雅黑" panose="020B0503020204020204" charset="-122"/>
                <a:cs typeface="微软雅黑" panose="020B0503020204020204" charset="-122"/>
              </a:rPr>
              <a:t>的特点</a:t>
            </a:r>
            <a:endParaRPr lang="zh-CN" altLang="en-US" sz="32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7"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anim calcmode="lin" valueType="num">
                                      <p:cBhvr>
                                        <p:cTn id="36" dur="500" fill="hold"/>
                                        <p:tgtEl>
                                          <p:spTgt spid="11"/>
                                        </p:tgtEl>
                                        <p:attrNameLst>
                                          <p:attrName>ppt_x</p:attrName>
                                        </p:attrNameLst>
                                      </p:cBhvr>
                                      <p:tavLst>
                                        <p:tav tm="0">
                                          <p:val>
                                            <p:strVal val="#ppt_x"/>
                                          </p:val>
                                        </p:tav>
                                        <p:tav tm="100000">
                                          <p:val>
                                            <p:strVal val="#ppt_x"/>
                                          </p:val>
                                        </p:tav>
                                      </p:tavLst>
                                    </p:anim>
                                    <p:anim calcmode="lin" valueType="num">
                                      <p:cBhvr>
                                        <p:cTn id="37" dur="5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7"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anim calcmode="lin" valueType="num">
                                      <p:cBhvr>
                                        <p:cTn id="47" dur="500" fill="hold"/>
                                        <p:tgtEl>
                                          <p:spTgt spid="13"/>
                                        </p:tgtEl>
                                        <p:attrNameLst>
                                          <p:attrName>ppt_x</p:attrName>
                                        </p:attrNameLst>
                                      </p:cBhvr>
                                      <p:tavLst>
                                        <p:tav tm="0">
                                          <p:val>
                                            <p:strVal val="#ppt_x"/>
                                          </p:val>
                                        </p:tav>
                                        <p:tav tm="100000">
                                          <p:val>
                                            <p:strVal val="#ppt_x"/>
                                          </p:val>
                                        </p:tav>
                                      </p:tavLst>
                                    </p:anim>
                                    <p:anim calcmode="lin" valueType="num">
                                      <p:cBhvr>
                                        <p:cTn id="48" dur="5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strVal val="#ppt_x"/>
                                          </p:val>
                                        </p:tav>
                                        <p:tav tm="100000">
                                          <p:val>
                                            <p:strVal val="#ppt_x"/>
                                          </p:val>
                                        </p:tav>
                                      </p:tavLst>
                                    </p:anim>
                                    <p:anim calcmode="lin" valueType="num">
                                      <p:cBhvr>
                                        <p:cTn id="53" dur="500" fill="hold"/>
                                        <p:tgtEl>
                                          <p:spTgt spid="14"/>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2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right)">
                                      <p:cBhvr>
                                        <p:cTn id="60" dur="500"/>
                                        <p:tgtEl>
                                          <p:spTgt spid="18"/>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right)">
                                      <p:cBhvr>
                                        <p:cTn id="66" dur="500"/>
                                        <p:tgtEl>
                                          <p:spTgt spid="15"/>
                                        </p:tgtEl>
                                      </p:cBhvr>
                                    </p:animEffect>
                                  </p:childTnLst>
                                </p:cTn>
                              </p:par>
                              <p:par>
                                <p:cTn id="67" presetID="2" presetClass="entr" presetSubtype="12"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0-#ppt_w/2"/>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12"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0-#ppt_w/2"/>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6"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1+#ppt_w/2"/>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6"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1+#ppt_w/2"/>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6"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1+#ppt_w/2"/>
                                          </p:val>
                                        </p:tav>
                                        <p:tav tm="100000">
                                          <p:val>
                                            <p:strVal val="#ppt_x"/>
                                          </p:val>
                                        </p:tav>
                                      </p:tavLst>
                                    </p:anim>
                                    <p:anim calcmode="lin" valueType="num">
                                      <p:cBhvr additive="base">
                                        <p:cTn id="8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7" grpId="0"/>
      <p:bldP spid="8" grpId="0"/>
      <p:bldP spid="9" grpId="0"/>
      <p:bldP spid="10" grpId="0"/>
      <p:bldP spid="11" grpId="0"/>
      <p:bldP spid="12" grpId="0"/>
      <p:bldP spid="13" grpId="0"/>
      <p:bldP spid="14" grpId="0"/>
      <p:bldP spid="23" grpId="0" bldLvl="0" animBg="1"/>
      <p:bldP spid="24" grpId="0" animBg="1"/>
      <p:bldP spid="25" grpId="0" animBg="1"/>
      <p:bldP spid="26" grpId="0" animBg="1"/>
      <p:bldP spid="27"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609562" y="883839"/>
            <a:ext cx="10972876" cy="638174"/>
          </a:xfrm>
          <a:prstGeom prst="rect">
            <a:avLst/>
          </a:prstGeom>
          <a:noFill/>
        </p:spPr>
        <p:txBody>
          <a:bodyPr wrap="square" lIns="63500" tIns="25400" rIns="63500" bIns="25400" rtlCol="0" anchor="t" anchorCtr="0">
            <a:normAutofit/>
          </a:bodyPr>
          <a:p>
            <a:pPr marL="0" indent="0" algn="ctr">
              <a:lnSpc>
                <a:spcPct val="100000"/>
              </a:lnSpc>
              <a:spcBef>
                <a:spcPts val="0"/>
              </a:spcBef>
              <a:spcAft>
                <a:spcPts val="0"/>
              </a:spcAft>
              <a:buSzPct val="100000"/>
              <a:buNone/>
            </a:pPr>
            <a:r>
              <a:rPr lang="en-US" altLang="zh-CN" sz="3600" b="1" spc="200" dirty="0">
                <a:solidFill>
                  <a:schemeClr val="accent1"/>
                </a:solidFill>
                <a:latin typeface="微软雅黑" panose="020B0503020204020204" charset="-122"/>
                <a:ea typeface="微软雅黑" panose="020B0503020204020204" charset="-122"/>
              </a:rPr>
              <a:t>pnpm的优势</a:t>
            </a:r>
            <a:endParaRPr lang="en-US" altLang="zh-CN" sz="3600" b="1" spc="200" dirty="0">
              <a:solidFill>
                <a:schemeClr val="accent1"/>
              </a:solidFill>
              <a:latin typeface="微软雅黑" panose="020B0503020204020204" charset="-122"/>
              <a:ea typeface="微软雅黑" panose="020B0503020204020204" charset="-122"/>
            </a:endParaRPr>
          </a:p>
        </p:txBody>
      </p:sp>
      <p:sp>
        <p:nvSpPr>
          <p:cNvPr id="17" name="Title 6"/>
          <p:cNvSpPr txBox="1"/>
          <p:nvPr>
            <p:custDataLst>
              <p:tags r:id="rId2"/>
            </p:custDataLst>
          </p:nvPr>
        </p:nvSpPr>
        <p:spPr>
          <a:xfrm>
            <a:off x="1981086" y="1981093"/>
            <a:ext cx="8229829" cy="402184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解决了npm3/yarn以来，扁平化管理项目依赖带来的幽灵依赖（Phantom dependencies）</a:t>
            </a:r>
            <a:endParaRPr lang="zh-CN" altLang="en-US"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zh-CN" altLang="en-US"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即扁平化的 node_modules 结构允许访问没有在 package.json 中声明的依赖。</a:t>
            </a:r>
            <a:endParaRPr lang="zh-CN" altLang="en-US"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zh-CN" altLang="en-US"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若某个版本第三方包的依赖发生变化，源码里面的require就会报错。</a:t>
            </a:r>
            <a:endParaRPr lang="zh-CN" altLang="en-US"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解决了项目中依赖的第三方包以及第三方包所依赖的同名包都会被重复安装问题，即npm分身(NPM doppelgangers)。</a:t>
            </a:r>
            <a:endPar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导致安装效率低，大量依赖被重复安装，磁盘空间占用高</a:t>
            </a:r>
            <a:endPar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导致项目会将这些同名的依赖都进行打包，增加产物体积</a:t>
            </a:r>
            <a:endPar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533400" lvl="1" indent="-254000" algn="l" fontAlgn="ctr">
              <a:lnSpc>
                <a:spcPct val="120000"/>
              </a:lnSpc>
              <a:spcBef>
                <a:spcPts val="0"/>
              </a:spcBef>
              <a:spcAft>
                <a:spcPts val="800"/>
              </a:spcAft>
              <a:buSzPct val="100000"/>
              <a:buFont typeface="Arial" panose="020B0604020202090204" pitchFamily="34" charset="0"/>
              <a:buChar char="○"/>
            </a:pPr>
            <a:r>
              <a:rPr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重复 TypeScript 类型，可能会造成类型冲突</a:t>
            </a:r>
            <a:endParaRPr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解决了多个前端项目重复安装依赖的问题</a:t>
            </a:r>
            <a:endPar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安全，pnpm 不会任意运行用户定义的 pre 和 post 钩子脚本（例如 prestart）。如果出于某种原因您需要 npm 的前置、后置钩子脚本，可使用enable-pre-post-scripts 选项。</a:t>
            </a:r>
            <a:endPar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1" name="矩形 11"/>
          <p:cNvSpPr/>
          <p:nvPr>
            <p:custDataLst>
              <p:tags r:id="rId3"/>
            </p:custDataLst>
          </p:nvPr>
        </p:nvSpPr>
        <p:spPr>
          <a:xfrm>
            <a:off x="1589216" y="1789561"/>
            <a:ext cx="9013693" cy="4404916"/>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charset="-122"/>
              <a:ea typeface="微软雅黑" panose="020B0503020204020204" charset="-122"/>
              <a:sym typeface="+mn-ea"/>
            </a:endParaRPr>
          </a:p>
        </p:txBody>
      </p:sp>
      <p:sp>
        <p:nvSpPr>
          <p:cNvPr id="14" name="矩形 12"/>
          <p:cNvSpPr/>
          <p:nvPr>
            <p:custDataLst>
              <p:tags r:id="rId4"/>
            </p:custDataLst>
          </p:nvPr>
        </p:nvSpPr>
        <p:spPr>
          <a:xfrm>
            <a:off x="10210988" y="2285896"/>
            <a:ext cx="106616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5" name="矩形 12"/>
          <p:cNvSpPr/>
          <p:nvPr>
            <p:custDataLst>
              <p:tags r:id="rId5"/>
            </p:custDataLst>
          </p:nvPr>
        </p:nvSpPr>
        <p:spPr>
          <a:xfrm>
            <a:off x="761886" y="5240938"/>
            <a:ext cx="121983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6"/>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609600" y="867950"/>
            <a:ext cx="10972800" cy="702944"/>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幽灵依赖</a:t>
            </a:r>
            <a:r>
              <a:rPr lang="en-US" altLang="zh-CN"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Phantom dependencies</a:t>
            </a:r>
            <a:r>
              <a:rPr lang="en-US" altLang="zh-CN"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4000" b="1"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矩形 14"/>
          <p:cNvSpPr/>
          <p:nvPr>
            <p:custDataLst>
              <p:tags r:id="rId2"/>
            </p:custDataLst>
          </p:nvPr>
        </p:nvSpPr>
        <p:spPr>
          <a:xfrm>
            <a:off x="0" y="1666144"/>
            <a:ext cx="12192000" cy="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90204" pitchFamily="34" charset="0"/>
            </a:endParaRPr>
          </a:p>
        </p:txBody>
      </p:sp>
      <p:pic>
        <p:nvPicPr>
          <p:cNvPr id="6" name="图片 5" descr="phantom-dependencies-01"/>
          <p:cNvPicPr>
            <a:picLocks noChangeAspect="1"/>
          </p:cNvPicPr>
          <p:nvPr>
            <p:custDataLst>
              <p:tags r:id="rId3"/>
            </p:custDataLst>
          </p:nvPr>
        </p:nvPicPr>
        <p:blipFill>
          <a:blip r:embed="rId4"/>
          <a:stretch>
            <a:fillRect/>
          </a:stretch>
        </p:blipFill>
        <p:spPr>
          <a:xfrm>
            <a:off x="532765" y="2111375"/>
            <a:ext cx="6391275" cy="3634740"/>
          </a:xfrm>
          <a:prstGeom prst="rect">
            <a:avLst/>
          </a:prstGeom>
        </p:spPr>
      </p:pic>
      <p:pic>
        <p:nvPicPr>
          <p:cNvPr id="7" name="图片 6" descr="phantom-dependencies-02"/>
          <p:cNvPicPr>
            <a:picLocks noChangeAspect="1"/>
          </p:cNvPicPr>
          <p:nvPr>
            <p:custDataLst>
              <p:tags r:id="rId5"/>
            </p:custDataLst>
          </p:nvPr>
        </p:nvPicPr>
        <p:blipFill>
          <a:blip r:embed="rId6"/>
          <a:stretch>
            <a:fillRect/>
          </a:stretch>
        </p:blipFill>
        <p:spPr>
          <a:xfrm>
            <a:off x="3699510" y="2111375"/>
            <a:ext cx="7283450" cy="3634740"/>
          </a:xfrm>
          <a:prstGeom prst="rect">
            <a:avLst/>
          </a:prstGeom>
        </p:spPr>
      </p:pic>
      <p:pic>
        <p:nvPicPr>
          <p:cNvPr id="8" name="图片 7" descr="phantom-dependencies-03"/>
          <p:cNvPicPr>
            <a:picLocks noChangeAspect="1"/>
          </p:cNvPicPr>
          <p:nvPr>
            <p:custDataLst>
              <p:tags r:id="rId7"/>
            </p:custDataLst>
          </p:nvPr>
        </p:nvPicPr>
        <p:blipFill>
          <a:blip r:embed="rId8"/>
          <a:stretch>
            <a:fillRect/>
          </a:stretch>
        </p:blipFill>
        <p:spPr>
          <a:xfrm>
            <a:off x="7680325" y="1471295"/>
            <a:ext cx="4381500" cy="5247640"/>
          </a:xfrm>
          <a:prstGeom prst="rect">
            <a:avLst/>
          </a:prstGeom>
        </p:spPr>
      </p:pic>
      <p:pic>
        <p:nvPicPr>
          <p:cNvPr id="3" name="图片 2" descr="phantom-dependencies"/>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670040" y="2938780"/>
            <a:ext cx="1523365" cy="3272790"/>
          </a:xfrm>
          <a:prstGeom prst="rect">
            <a:avLst/>
          </a:prstGeom>
        </p:spPr>
      </p:pic>
      <p:sp>
        <p:nvSpPr>
          <p:cNvPr id="9" name="文本框 8"/>
          <p:cNvSpPr txBox="1"/>
          <p:nvPr/>
        </p:nvSpPr>
        <p:spPr>
          <a:xfrm>
            <a:off x="753110" y="5925820"/>
            <a:ext cx="5950585" cy="645160"/>
          </a:xfrm>
          <a:prstGeom prst="rect">
            <a:avLst/>
          </a:prstGeom>
          <a:noFill/>
        </p:spPr>
        <p:txBody>
          <a:bodyPr wrap="square" rtlCol="0">
            <a:spAutoFit/>
          </a:bodyPr>
          <a:p>
            <a:r>
              <a:rPr lang="zh-CN" altLang="en-US"/>
              <a:t>每一个第三方包在</a:t>
            </a:r>
            <a:r>
              <a:rPr lang="en-US" altLang="zh-CN"/>
              <a:t>node_modules</a:t>
            </a:r>
            <a:r>
              <a:rPr lang="zh-CN" altLang="en-US"/>
              <a:t>中以如下形成呈现：</a:t>
            </a:r>
            <a:endParaRPr lang="zh-CN" altLang="en-US"/>
          </a:p>
          <a:p>
            <a:r>
              <a:rPr lang="zh-CN" altLang="en-US"/>
              <a:t>.pnpm/&lt;name&gt;@&lt;version&gt;/node_modules/&lt;name&gt;</a:t>
            </a:r>
            <a:endParaRPr lang="zh-CN" altLang="en-US"/>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609600" y="867950"/>
            <a:ext cx="10972800" cy="702944"/>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en-US" altLang="zh-CN"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npm</a:t>
            </a:r>
            <a:r>
              <a:rPr lang="zh-CN" altLang="en-US"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分身</a:t>
            </a:r>
            <a:r>
              <a:rPr lang="en-US" altLang="zh-CN"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altLang="zh-CN"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NPM doppelgangers</a:t>
            </a:r>
            <a:r>
              <a:rPr lang="en-US" sz="40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endParaRPr lang="en-US" sz="4000" b="1"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5" name="矩形 14"/>
          <p:cNvSpPr/>
          <p:nvPr>
            <p:custDataLst>
              <p:tags r:id="rId2"/>
            </p:custDataLst>
          </p:nvPr>
        </p:nvSpPr>
        <p:spPr>
          <a:xfrm>
            <a:off x="0" y="1666144"/>
            <a:ext cx="12192000" cy="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90204" pitchFamily="34" charset="0"/>
            </a:endParaRPr>
          </a:p>
        </p:txBody>
      </p:sp>
      <p:pic>
        <p:nvPicPr>
          <p:cNvPr id="4" name="图片 3" descr="npm-doppelgange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6705" y="2489200"/>
            <a:ext cx="2181225" cy="3244215"/>
          </a:xfrm>
          <a:prstGeom prst="rect">
            <a:avLst/>
          </a:prstGeom>
        </p:spPr>
      </p:pic>
      <p:pic>
        <p:nvPicPr>
          <p:cNvPr id="5" name="图片 4" descr="npm-doppelgangers-01"/>
          <p:cNvPicPr>
            <a:picLocks noChangeAspect="1"/>
          </p:cNvPicPr>
          <p:nvPr/>
        </p:nvPicPr>
        <p:blipFill>
          <a:blip r:embed="rId5"/>
          <a:stretch>
            <a:fillRect/>
          </a:stretch>
        </p:blipFill>
        <p:spPr>
          <a:xfrm>
            <a:off x="1250950" y="1812290"/>
            <a:ext cx="3024505" cy="4805045"/>
          </a:xfrm>
          <a:prstGeom prst="rect">
            <a:avLst/>
          </a:prstGeom>
        </p:spPr>
      </p:pic>
      <p:pic>
        <p:nvPicPr>
          <p:cNvPr id="6" name="图片 5" descr="npm-doppelgangers-02"/>
          <p:cNvPicPr>
            <a:picLocks noChangeAspect="1"/>
          </p:cNvPicPr>
          <p:nvPr/>
        </p:nvPicPr>
        <p:blipFill>
          <a:blip r:embed="rId6"/>
          <a:stretch>
            <a:fillRect/>
          </a:stretch>
        </p:blipFill>
        <p:spPr>
          <a:xfrm>
            <a:off x="4275455" y="1812290"/>
            <a:ext cx="4250690" cy="480504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33308" y="2032726"/>
            <a:ext cx="6826346" cy="829945"/>
          </a:xfrm>
          <a:prstGeom prst="rect">
            <a:avLst/>
          </a:prstGeom>
          <a:noFill/>
        </p:spPr>
        <p:txBody>
          <a:bodyPr wrap="square" rtlCol="0">
            <a:spAutoFit/>
          </a:bodyPr>
          <a:lstStyle/>
          <a:p>
            <a:r>
              <a:rPr lang="en-US" altLang="zh-CN" sz="4800" b="1" dirty="0">
                <a:latin typeface="微软雅黑" panose="020B0503020204020204" charset="-122"/>
                <a:ea typeface="微软雅黑" panose="020B0503020204020204" charset="-122"/>
                <a:cs typeface="微软雅黑" panose="020B0503020204020204" charset="-122"/>
                <a:sym typeface="+mn-ea"/>
              </a:rPr>
              <a:t>pnpm</a:t>
            </a:r>
            <a:r>
              <a:rPr lang="zh-CN" altLang="en-US" sz="4800" b="1" dirty="0">
                <a:latin typeface="微软雅黑" panose="020B0503020204020204" charset="-122"/>
                <a:ea typeface="微软雅黑" panose="020B0503020204020204" charset="-122"/>
                <a:cs typeface="微软雅黑" panose="020B0503020204020204" charset="-122"/>
                <a:sym typeface="+mn-ea"/>
              </a:rPr>
              <a:t>依赖管理的原理</a:t>
            </a:r>
            <a:endParaRPr lang="zh-CN" altLang="en-US" sz="4800" b="1" dirty="0">
              <a:latin typeface="微软雅黑" panose="020B0503020204020204" charset="-122"/>
              <a:ea typeface="微软雅黑" panose="020B0503020204020204" charset="-122"/>
              <a:cs typeface="微软雅黑" panose="020B0503020204020204" charset="-122"/>
              <a:sym typeface="+mn-ea"/>
            </a:endParaRPr>
          </a:p>
        </p:txBody>
      </p:sp>
      <p:sp>
        <p:nvSpPr>
          <p:cNvPr id="9" name="菱形 8"/>
          <p:cNvSpPr/>
          <p:nvPr>
            <p:custDataLst>
              <p:tags r:id="rId1"/>
            </p:custDataLst>
          </p:nvPr>
        </p:nvSpPr>
        <p:spPr>
          <a:xfrm>
            <a:off x="4913198" y="3943735"/>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custDataLst>
              <p:tags r:id="rId2"/>
            </p:custDataLst>
          </p:nvPr>
        </p:nvSpPr>
        <p:spPr>
          <a:xfrm>
            <a:off x="4913198" y="4473093"/>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custDataLst>
              <p:tags r:id="rId3"/>
            </p:custDataLst>
          </p:nvPr>
        </p:nvSpPr>
        <p:spPr>
          <a:xfrm>
            <a:off x="7961004" y="3943735"/>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custDataLst>
              <p:tags r:id="rId4"/>
            </p:custDataLst>
          </p:nvPr>
        </p:nvSpPr>
        <p:spPr>
          <a:xfrm>
            <a:off x="7961004" y="4473093"/>
            <a:ext cx="204716" cy="204716"/>
          </a:xfrm>
          <a:prstGeom prst="diamon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117914" y="3892204"/>
            <a:ext cx="2442950" cy="306705"/>
          </a:xfrm>
          <a:prstGeom prst="rect">
            <a:avLst/>
          </a:prstGeom>
          <a:noFill/>
        </p:spPr>
        <p:txBody>
          <a:bodyPr wrap="square" rtlCol="0">
            <a:spAutoFit/>
          </a:bodyPr>
          <a:lstStyle/>
          <a:p>
            <a:r>
              <a:rPr lang="zh-CN" altLang="en-US" sz="1400" dirty="0"/>
              <a:t>软链接</a:t>
            </a:r>
            <a:endParaRPr lang="zh-CN" altLang="en-US" sz="1400" dirty="0"/>
          </a:p>
        </p:txBody>
      </p:sp>
      <p:sp>
        <p:nvSpPr>
          <p:cNvPr id="14" name="文本框 13"/>
          <p:cNvSpPr txBox="1"/>
          <p:nvPr/>
        </p:nvSpPr>
        <p:spPr>
          <a:xfrm>
            <a:off x="8165720" y="3892204"/>
            <a:ext cx="2442950" cy="521970"/>
          </a:xfrm>
          <a:prstGeom prst="rect">
            <a:avLst/>
          </a:prstGeom>
          <a:noFill/>
        </p:spPr>
        <p:txBody>
          <a:bodyPr wrap="square" rtlCol="0">
            <a:spAutoFit/>
          </a:bodyPr>
          <a:lstStyle/>
          <a:p>
            <a:r>
              <a:rPr lang="zh-CN" altLang="en-US" sz="1400" dirty="0">
                <a:sym typeface="+mn-ea"/>
              </a:rPr>
              <a:t>硬链接</a:t>
            </a:r>
            <a:endParaRPr lang="zh-CN" altLang="en-US" sz="1400" dirty="0"/>
          </a:p>
          <a:p>
            <a:endParaRPr lang="zh-CN" altLang="en-US" sz="1400" dirty="0"/>
          </a:p>
        </p:txBody>
      </p:sp>
      <p:sp>
        <p:nvSpPr>
          <p:cNvPr id="15" name="文本框 14"/>
          <p:cNvSpPr txBox="1"/>
          <p:nvPr/>
        </p:nvSpPr>
        <p:spPr>
          <a:xfrm>
            <a:off x="5117914" y="4421562"/>
            <a:ext cx="2442950" cy="306705"/>
          </a:xfrm>
          <a:prstGeom prst="rect">
            <a:avLst/>
          </a:prstGeom>
          <a:noFill/>
        </p:spPr>
        <p:txBody>
          <a:bodyPr wrap="square" rtlCol="0">
            <a:spAutoFit/>
          </a:bodyPr>
          <a:lstStyle/>
          <a:p>
            <a:r>
              <a:rPr lang="zh-CN" altLang="en-US" sz="1400" dirty="0">
                <a:sym typeface="+mn-ea"/>
              </a:rPr>
              <a:t>.pnpm-store全局仓库</a:t>
            </a:r>
            <a:endParaRPr lang="zh-CN" altLang="en-US" sz="1400" dirty="0"/>
          </a:p>
        </p:txBody>
      </p:sp>
      <p:sp>
        <p:nvSpPr>
          <p:cNvPr id="16" name="文本框 15"/>
          <p:cNvSpPr txBox="1"/>
          <p:nvPr/>
        </p:nvSpPr>
        <p:spPr>
          <a:xfrm>
            <a:off x="8165720" y="4421561"/>
            <a:ext cx="2442950" cy="306705"/>
          </a:xfrm>
          <a:prstGeom prst="rect">
            <a:avLst/>
          </a:prstGeom>
          <a:noFill/>
        </p:spPr>
        <p:txBody>
          <a:bodyPr wrap="square" rtlCol="0">
            <a:spAutoFit/>
          </a:bodyPr>
          <a:lstStyle/>
          <a:p>
            <a:r>
              <a:rPr lang="zh-CN" altLang="en-US" sz="1400" dirty="0">
                <a:sym typeface="+mn-ea"/>
              </a:rPr>
              <a:t>pnpm-lock.yaml锁文件</a:t>
            </a:r>
            <a:endParaRPr lang="zh-CN" altLang="en-US" sz="1400" dirty="0"/>
          </a:p>
        </p:txBody>
      </p:sp>
      <p:sp>
        <p:nvSpPr>
          <p:cNvPr id="23" name="矩形 22"/>
          <p:cNvSpPr/>
          <p:nvPr>
            <p:custDataLst>
              <p:tags r:id="rId5"/>
            </p:custDataLst>
          </p:nvPr>
        </p:nvSpPr>
        <p:spPr>
          <a:xfrm>
            <a:off x="4796232" y="2882944"/>
            <a:ext cx="6840000" cy="73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占位符 2"/>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5550" r="15550"/>
          <a:stretch>
            <a:fillRect/>
          </a:stretch>
        </p:blipFill>
        <p:spPr>
          <a:xfrm>
            <a:off x="1731179" y="2128660"/>
            <a:ext cx="2692845" cy="2600679"/>
          </a:xfr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5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anim calcmode="lin" valueType="num">
                                      <p:cBhvr>
                                        <p:cTn id="48" dur="500" fill="hold"/>
                                        <p:tgtEl>
                                          <p:spTgt spid="15"/>
                                        </p:tgtEl>
                                        <p:attrNameLst>
                                          <p:attrName>ppt_x</p:attrName>
                                        </p:attrNameLst>
                                      </p:cBhvr>
                                      <p:tavLst>
                                        <p:tav tm="0">
                                          <p:val>
                                            <p:strVal val="#ppt_x"/>
                                          </p:val>
                                        </p:tav>
                                        <p:tav tm="100000">
                                          <p:val>
                                            <p:strVal val="#ppt_x"/>
                                          </p:val>
                                        </p:tav>
                                      </p:tavLst>
                                    </p:anim>
                                    <p:anim calcmode="lin" valueType="num">
                                      <p:cBhvr>
                                        <p:cTn id="49" dur="5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ldLvl="0" animBg="1"/>
      <p:bldP spid="10" grpId="0" bldLvl="0" animBg="1"/>
      <p:bldP spid="11" grpId="0" bldLvl="0" animBg="1"/>
      <p:bldP spid="12" grpId="0" bldLvl="0" animBg="1"/>
      <p:bldP spid="13" grpId="0"/>
      <p:bldP spid="14" grpId="0"/>
      <p:bldP spid="15" grpId="0"/>
      <p:bldP spid="16" grpId="0"/>
      <p:bldP spid="23" grpId="0" bldLvl="0" animBg="1"/>
    </p:bldLst>
  </p:timing>
</p:sld>
</file>

<file path=ppt/tags/tag1.xml><?xml version="1.0" encoding="utf-8"?>
<p:tagLst xmlns:p="http://schemas.openxmlformats.org/presentationml/2006/main">
  <p:tag name="KSO_WM_FULL_TEXT_BEAUTIFY_COPY_ID" val="4"/>
</p:tagLst>
</file>

<file path=ppt/tags/tag10.xml><?xml version="1.0" encoding="utf-8"?>
<p:tagLst xmlns:p="http://schemas.openxmlformats.org/presentationml/2006/main">
  <p:tag name="KSO_WM_FULL_TEXT_BEAUTIFY_COPY_ID" val="13"/>
</p:tagLst>
</file>

<file path=ppt/tags/tag100.xml><?xml version="1.0" encoding="utf-8"?>
<p:tagLst xmlns:p="http://schemas.openxmlformats.org/presentationml/2006/main">
  <p:tag name="KSO_WM_BEAUTIFY_FLAG" val="#wm#"/>
  <p:tag name="KSO_WM_TEMPLATE_CATEGORY" val="diagram"/>
  <p:tag name="KSO_WM_TEMPLATE_INDEX" val="20213676"/>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1367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SLIDE_LAYOUT" val="a_d"/>
  <p:tag name="KSO_WM_CHIP_XID" val="5f696419553136823a5e6172"/>
  <p:tag name="KSO_WM_SLIDE_LAYOUT_CNT" val="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b54054ed1e2fb7fe8b"/>
  <p:tag name="KSO_WM_TEMPLATE_ASSEMBLE_GROUPID" val="60656eb54054ed1e2fb7fe8b"/>
  <p:tag name="KSO_WM_SLIDE_LAYOUT_INFO" val="{&quot;backgroundInfo&quot;:[{&quot;bottom&quot;:0,&quot;bottomAbs&quot;:false,&quot;left&quot;:0,&quot;leftAbs&quot;:false,&quot;right&quot;:0,&quot;rightAbs&quot;:false,&quot;top&quot;:0,&quot;topAbs&quot;:false,&quot;type&quot;:&quot;general&quot;}],&quot;id&quot;:&quot;2021-04-01T15:14:56&quot;,&quot;maxSize&quot;:{&quot;size1&quot;:26.699999999999999},&quot;minSize&quot;:{&quot;size1&quot;:17.800000000000001},&quot;normalSize&quot;:{&quot;size1&quot;:17.800000000000001},&quot;subLayout&quot;:[{&quot;id&quot;:&quot;2021-04-01T15:14:56&quot;,&quot;margin&quot;:{&quot;bottom&quot;:0,&quot;left&quot;:1.6929999589920044,&quot;right&quot;:1.6929999589920044,&quot;top&quot;:1.6929999589920044},&quot;type&quot;:0},{&quot;id&quot;:&quot;2021-04-01T15:14:56&quot;,&quot;margin&quot;:{&quot;bottom&quot;:1.6929999589920044,&quot;left&quot;:1.6929999589920044,&quot;right&quot;:1.6929999589920044,&quot;top&quot;:0.84700000286102295},&quot;type&quot;:0}],&quot;type&quot;:0}"/>
</p:tagLst>
</file>

<file path=ppt/tags/tag101.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b42befb97e4e1a9f02b6c52afece9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ea9562cc49d847bc90849d8594edee94"/>
  <p:tag name="KSO_WM_UNIT_TEXT_FILL_FORE_SCHEMECOLOR_INDEX_BRIGHTNESS" val="0"/>
  <p:tag name="KSO_WM_UNIT_TEXT_FILL_FORE_SCHEMECOLOR_INDEX" val="13"/>
  <p:tag name="KSO_WM_UNIT_TEXT_FILL_TYPE" val="1"/>
  <p:tag name="KSO_WM_TEMPLATE_ASSEMBLE_XID" val="60656efa4054ed1e2fb801b1"/>
  <p:tag name="KSO_WM_TEMPLATE_ASSEMBLE_GROUPID" val="60656efa4054ed1e2fb801b1"/>
</p:tagLst>
</file>

<file path=ppt/tags/tag10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68bb2ef8f04441139170e4373532ff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87e4e8a844643ad8a03d60eab9b738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fa4054ed1e2fb801b1"/>
  <p:tag name="KSO_WM_TEMPLATE_ASSEMBLE_GROUPID" val="60656efa4054ed1e2fb801b1"/>
</p:tagLst>
</file>

<file path=ppt/tags/tag103.xml><?xml version="1.0" encoding="utf-8"?>
<p:tagLst xmlns:p="http://schemas.openxmlformats.org/presentationml/2006/main">
  <p:tag name="KSO_WM_BEAUTIFY_FLAG" val="#wm#"/>
  <p:tag name="KSO_WM_TEMPLATE_CATEGORY" val="diagram"/>
  <p:tag name="KSO_WM_TEMPLATE_INDEX" val="2021141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11410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44"/>
  <p:tag name="KSO_WM_SLIDE_POSITION" val="48*48"/>
  <p:tag name="KSO_WM_TAG_VERSION" val="1.0"/>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SLIDE_LAYOUT" val="a_f"/>
  <p:tag name="KSO_WM_CHIP_XID" val="5f6d96349c98c299aacc02c7"/>
  <p:tag name="KSO_WM_SLIDE_LAYOUT_CNT" val="1_1"/>
  <p:tag name="FIXED_XID_TMP" val="5f5ee1ca4d6848d78f644aec"/>
  <p:tag name="KSO_WM_CHIP_DECFILLPROP" val="[]"/>
  <p:tag name="KSO_WM_CHIP_GROUPID" val="5f6c93987b7ee298d401b017"/>
  <p:tag name="KSO_WM_SLIDE_BK_DARK_LIGHT" val="2"/>
  <p:tag name="KSO_WM_SLIDE_BACKGROUND_TYPE" val="general"/>
  <p:tag name="KSO_WM_SLIDE_SUPPORT_FEATURE_TYPE" val="0"/>
  <p:tag name="KSO_WM_TEMPLATE_ASSEMBLE_XID" val="60656efa4054ed1e2fb801b1"/>
  <p:tag name="KSO_WM_TEMPLATE_ASSEMBLE_GROUPID" val="60656efa4054ed1e2fb801b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23:43&quot;,&quot;maxSize&quot;:{&quot;size1&quot;:31.100000000000001},&quot;minSize&quot;:{&quot;size1&quot;:20.100000000000001},&quot;normalSize&quot;:{&quot;size1&quot;:20.100000000000001},&quot;subLayout&quot;:[{&quot;id&quot;:&quot;2021-04-01T15:23:43&quot;,&quot;margin&quot;:{&quot;bottom&quot;:0.026000002399086952,&quot;left&quot;:1.6929999589920044,&quot;right&quot;:1.6929999589920044,&quot;top&quot;:1.6929999589920044},&quot;type&quot;:0},{&quot;id&quot;:&quot;2021-04-01T15:23:43&quot;,&quot;margin&quot;:{&quot;bottom&quot;:1.6929999589920044,&quot;left&quot;:1.6929999589920044,&quot;right&quot;:1.6929999589920044,&quot;top&quot;:0.81999999284744263},&quot;type&quot;:0}],&quot;type&quot;: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diagram20202305_1*i*1"/>
  <p:tag name="KSO_WM_TEMPLATE_CATEGORY" val="diagram"/>
  <p:tag name="KSO_WM_TEMPLATE_INDEX" val="20202305"/>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false},&quot;DecorateInfoY&quot;:{&quot;IsTop&quot;:true,&quot;IsBottom&quot;:false,&quot;IsAbs&quot;:false}}"/>
  <p:tag name="KSO_WM_UNIT_PLACING_PICTURE_MD4" val="0"/>
  <p:tag name="KSO_WM_UNIT_FILL_FORE_SCHEMECOLOR_INDEX_BRIGHTNESS" val="-0.15"/>
  <p:tag name="KSO_WM_UNIT_FILL_FORE_SCHEMECOLOR_INDEX" val="16"/>
  <p:tag name="KSO_WM_UNIT_FILL_BACK_SCHEMECOLOR_INDEX_BRIGHTNESS" val="0"/>
  <p:tag name="KSO_WM_UNIT_FILL_BACK_SCHEMECOLOR_INDEX" val="16"/>
  <p:tag name="KSO_WM_UNIT_FILL_TYPE"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305_1*i*4"/>
  <p:tag name="KSO_WM_TEMPLATE_CATEGORY" val="diagram"/>
  <p:tag name="KSO_WM_TEMPLATE_INDEX" val="20202305"/>
  <p:tag name="KSO_WM_UNIT_LAYERLEVEL" val="1"/>
  <p:tag name="KSO_WM_TAG_VERSION" val="1.0"/>
  <p:tag name="KSO_WM_BEAUTIFY_FLAG" val="#wm#"/>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PLACING_PICTURE_MD4" val="0"/>
  <p:tag name="KSO_WM_UNIT_FILL_FORE_SCHEMECOLOR_INDEX_BRIGHTNESS" val="0"/>
  <p:tag name="KSO_WM_UNIT_FILL_FORE_SCHEMECOLOR_INDEX" val="14"/>
  <p:tag name="KSO_WM_UNIT_FILL_TYPE" val="1"/>
  <p:tag name="KSO_WM_UNIT_SHADOW_SCHEMECOLOR_INDEX_BRIGHTNESS" val="0"/>
  <p:tag name="KSO_WM_UNIT_SHADOW_SCHEMECOLOR_INDEX" val="13"/>
</p:tagLst>
</file>

<file path=ppt/tags/tag106.xml><?xml version="1.0" encoding="utf-8"?>
<p:tagLst xmlns:p="http://schemas.openxmlformats.org/presentationml/2006/main">
  <p:tag name="KSO_WM_UNIT_PRESET_TEXT" val="我们是致力于研究AI智能创作PPT的一个团队;我们潜心钻研幻灯片的演示规律与创作思路，希望通过人工智能解放用户双手，不仅高效，且精准。&#13;我们拥有金山办公软件30年的技术积累，以及一支富有研究精神，匠心做事的团队。"/>
  <p:tag name="KSO_WM_UNIT_NOCLEAR" val="0"/>
  <p:tag name="KSO_WM_UNIT_VALUE" val="564"/>
  <p:tag name="KSO_WM_UNIT_HIGHLIGHT" val="0"/>
  <p:tag name="KSO_WM_UNIT_COMPATIBLE" val="0"/>
  <p:tag name="KSO_WM_UNIT_DIAGRAM_ISNUMVISUAL" val="0"/>
  <p:tag name="KSO_WM_UNIT_DIAGRAM_ISREFERUNIT" val="0"/>
  <p:tag name="KSO_WM_UNIT_TYPE" val="f"/>
  <p:tag name="KSO_WM_UNIT_INDEX" val="1"/>
  <p:tag name="KSO_WM_UNIT_ID" val="diagram20202305_1*f*1"/>
  <p:tag name="KSO_WM_TEMPLATE_CATEGORY" val="diagram"/>
  <p:tag name="KSO_WM_TEMPLATE_INDEX" val="20202305"/>
  <p:tag name="KSO_WM_UNIT_LAYERLEVEL" val="1"/>
  <p:tag name="KSO_WM_TAG_VERSION" val="1.0"/>
  <p:tag name="KSO_WM_BEAUTIFY_FLAG" val="#wm#"/>
  <p:tag name="KSO_WM_UNIT_DEFAULT_FONT" val="16;24;2"/>
  <p:tag name="KSO_WM_UNIT_BLOCK" val="0"/>
  <p:tag name="KSO_WM_UNIT_SM_LIMIT_TYPE" val="1"/>
  <p:tag name="KSO_WM_UNIT_PLACING_PICTURE_MD4" val="0"/>
  <p:tag name="KSO_WM_UNIT_TEXT_FILL_FORE_SCHEMECOLOR_INDEX_BRIGHTNESS" val="0.35"/>
  <p:tag name="KSO_WM_UNIT_TEXT_FILL_FORE_SCHEMECOLOR_INDEX" val="13"/>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2305_1*i*1"/>
  <p:tag name="KSO_WM_TEMPLATE_CATEGORY" val="diagram"/>
  <p:tag name="KSO_WM_TEMPLATE_INDEX" val="20202305"/>
  <p:tag name="KSO_WM_UNIT_LAYERLEVEL" val="1"/>
  <p:tag name="KSO_WM_TAG_VERSION" val="1.0"/>
  <p:tag name="KSO_WM_BEAUTIFY_FLAG" val="#wm#"/>
  <p:tag name="KSO_WM_UNIT_TYPE" val="i"/>
  <p:tag name="KSO_WM_UNIT_INDEX" val="1"/>
  <p:tag name="KSO_WM_UNIT_BLOCK" val="0"/>
  <p:tag name="KSO_WM_UNIT_SM_LIMIT_TYPE" val="1"/>
  <p:tag name="KSO_WM_UNIT_PLACING_PICTURE_MD4" val="0"/>
  <p:tag name="KSO_WM_UNIT_FILL_FORE_SCHEMECOLOR_INDEX_BRIGHTNESS" val="0"/>
  <p:tag name="KSO_WM_UNIT_FILL_FORE_SCHEMECOLOR_INDEX" val="5"/>
  <p:tag name="KSO_WM_UNI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2305_1*a*1"/>
  <p:tag name="KSO_WM_TEMPLATE_CATEGORY" val="diagram"/>
  <p:tag name="KSO_WM_TEMPLATE_INDEX" val="20202305"/>
  <p:tag name="KSO_WM_UNIT_LAYERLEVEL" val="1"/>
  <p:tag name="KSO_WM_TAG_VERSION" val="1.0"/>
  <p:tag name="KSO_WM_BEAUTIFY_FLAG" val="#wm#"/>
  <p:tag name="KSO_WM_UNIT_ISCONTENTSTITLE" val="0"/>
  <p:tag name="KSO_WM_UNIT_PRESET_TEXT" val="WPS-极墨产品部"/>
  <p:tag name="KSO_WM_UNIT_NOCLEAR" val="0"/>
  <p:tag name="KSO_WM_UNIT_VALUE" val="26"/>
  <p:tag name="KSO_WM_UNIT_TYPE" val="a"/>
  <p:tag name="KSO_WM_UNIT_INDEX" val="1"/>
  <p:tag name="KSO_WM_UNIT_DEFAULT_FONT" val="32;36;4"/>
  <p:tag name="KSO_WM_UNIT_BLOCK" val="1"/>
  <p:tag name="KSO_WM_UNIT_SM_LIMIT_TYPE" val="1"/>
  <p:tag name="KSO_WM_UNIT_ISNUMDGMTITLE" val="0"/>
  <p:tag name="KSO_WM_UNIT_PLACING_PICTURE_MD4" val="0"/>
  <p:tag name="KSO_WM_UNIT_TEXT_FILL_FORE_SCHEMECOLOR_INDEX_BRIGHTNESS" val="0.25"/>
  <p:tag name="KSO_WM_UNIT_TEXT_FILL_FORE_SCHEMECOLOR_INDEX" val="13"/>
  <p:tag name="KSO_WM_UNIT_TEXT_FILL_TYPE" val="1"/>
</p:tagLst>
</file>

<file path=ppt/tags/tag109.xml><?xml version="1.0" encoding="utf-8"?>
<p:tagLst xmlns:p="http://schemas.openxmlformats.org/presentationml/2006/main">
  <p:tag name="KSO_WM_BEAUTIFY_FLAG" val="#wm#"/>
  <p:tag name="KSO_WM_TEMPLATE_CATEGORY" val="diagram"/>
  <p:tag name="KSO_WM_TEMPLATE_INDEX" val="20202305"/>
  <p:tag name="KSO_WM_SLIDE_BACKGROUND" val="[&quot;general&quot;,&quot;topBottom&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02305_1"/>
  <p:tag name="KSO_WM_TEMPLATE_SUBCATEGORY" val="11"/>
  <p:tag name="KSO_WM_TEMPLATE_MASTER_TYPE" val="0"/>
  <p:tag name="KSO_WM_TEMPLATE_COLOR_TYPE" val="1"/>
  <p:tag name="KSO_WM_SLIDE_TYPE" val="text"/>
  <p:tag name="KSO_WM_SLIDE_SUBTYPE" val="pureTxt"/>
  <p:tag name="KSO_WM_SLIDE_ITEM_CNT" val="0"/>
  <p:tag name="KSO_WM_SLIDE_INDEX" val="1"/>
  <p:tag name="KSO_WM_SLIDE_SIZE" val="960*494"/>
  <p:tag name="KSO_WM_SLIDE_POSITION" val="0*47"/>
  <p:tag name="KSO_WM_TAG_VERSION" val="1.0"/>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big_font&quot;:false,&quot;fill_id&quot;:&quot;736496b0653343f1bfd4c6dc9c47e1b4&quot;,&quot;fill_align&quot;:&quot;lt&quot;,&quot;chip_types&quot;:[&quot;text&quot;]}],[{&quot;text_align&quot;:&quot;lt&quot;,&quot;text_direction&quot;:&quot;horizontal&quot;,&quot;support_big_font&quot;:false,&quot;fill_id&quot;:&quot;fbc1d1c81b9c4bca8f09873cfc4ac6db&quot;,&quot;fill_align&quot;:&quot;lt&quot;,&quot;chip_types&quot;:[&quot;header&quot;]},{&quot;text_align&quot;:&quot;lm&quot;,&quot;text_direction&quot;:&quot;horizontal&quot;,&quot;support_features&quot;:[&quot;collage&quot;,&quot;carousel&quot;],&quot;support_big_font&quot;:false,&quot;fill_id&quot;:&quot;736496b0653343f1bfd4c6dc9c47e1b4&quot;,&quot;fill_align&quot;:&quot;cm&quot;,&quot;chip_types&quot;:[&quot;diagram&quot;,&quot;pictext&quot;,&quot;picture&quot;,&quot;chart&quot;,&quot;table&quot;,&quot;video&quot;]}]]"/>
  <p:tag name="KSO_WM_SLIDE_LAYOUT" val="a_f_i"/>
  <p:tag name="KSO_WM_CHIP_XID" val="5f696419553136823a5e6172"/>
  <p:tag name="KSO_WM_SLIDE_LAYOUT_CNT" val="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b54054ed1e2fb7fe8b"/>
  <p:tag name="KSO_WM_TEMPLATE_ASSEMBLE_GROUPID" val="60656eb54054ed1e2fb7fe8b"/>
  <p:tag name="KSO_WM_SLIDE_LAYOUT_INFO" val="{&quot;backgroundInfo&quot;:[{&quot;bottom&quot;:0,&quot;bottomAbs&quot;:false,&quot;left&quot;:0,&quot;leftAbs&quot;:false,&quot;right&quot;:0,&quot;rightAbs&quot;:false,&quot;top&quot;:0,&quot;topAbs&quot;:false,&quot;type&quot;:&quot;general&quot;}],&quot;id&quot;:&quot;2022-01-06T09:50:17&quot;,&quot;maxSize&quot;:{&quot;size1&quot;:22.600000000000001},&quot;minSize&quot;:{&quot;size1&quot;:22.600000000000001},&quot;normalSize&quot;:{&quot;size1&quot;:22.600000000000001},&quot;subLayout&quot;:[{&quot;id&quot;:&quot;2022-01-06T09:50:17&quot;,&quot;margin&quot;:{&quot;bottom&quot;:0.82400000095367432,&quot;left&quot;:1.2699999809265137,&quot;right&quot;:1.2699999809265137,&quot;top&quot;:1.690000057220459},&quot;type&quot;:0},{&quot;backgroundInfo&quot;:[{&quot;bottom&quot;:0,&quot;bottomAbs&quot;:false,&quot;left&quot;:0,&quot;leftAbs&quot;:false,&quot;right&quot;:0,&quot;rightAbs&quot;:false,&quot;top&quot;:0.30275765100000002,&quot;topAbs&quot;:false,&quot;type&quot;:&quot;topBottom&quot;}],&quot;id&quot;:&quot;2022-01-06T09:50:17&quot;,&quot;margin&quot;:{&quot;bottom&quot;:2.5399999618530273,&quot;left&quot;:2.119999885559082,&quot;right&quot;:2.119999885559082,&quot;top&quot;:0.87599998712539673},&quot;type&quot;:0}],&quot;type&quot;:0}"/>
</p:tagLst>
</file>

<file path=ppt/tags/tag11.xml><?xml version="1.0" encoding="utf-8"?>
<p:tagLst xmlns:p="http://schemas.openxmlformats.org/presentationml/2006/main">
  <p:tag name="KSO_WM_FULL_TEXT_BEAUTIFY_COPY_ID" val="38"/>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69_1*i*1"/>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1.xml><?xml version="1.0" encoding="utf-8"?>
<p:tagLst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69_1*f*1"/>
  <p:tag name="KSO_WM_TEMPLATE_CATEGORY" val="diagram"/>
  <p:tag name="KSO_WM_TEMPLATE_INDEX" val="20203669"/>
  <p:tag name="KSO_WM_UNIT_LAYERLEVEL" val="1"/>
  <p:tag name="KSO_WM_TAG_VERSION" val="1.0"/>
  <p:tag name="KSO_WM_BEAUTIFY_FLAG" val="#wm#"/>
  <p:tag name="KSO_WM_UNIT_PRESET_TEXT" val="单击此处添加正文，文字是您思想的提炼，为了演示发布的良好效果，请言简意赅的阐述您的观点。&#13;您的正文已经经简明扼要，字字珠玑，但信息却千丝万缕、错综复杂，需要用更多的文字来表述；但请您尽可能提炼思想的精髓，否则容易造成观者的阅读压力，适得其反。&#13;正如我们都希望改变世界，希望给别人带去光明，但更多时候我们只需要播下一颗种子，自然有微风吹拂，雨露滋养。恰如其分的表达观点，往往事半功倍。&#13;为了能让您有更直观的字数感受，并进一步方便使用，我们为您标注了最适合的位置。您输入的文字到这里时，就是最佳视觉效果，请您务必注意。"/>
  <p:tag name="KSO_WM_UNIT_SUBTYPE" val="a"/>
  <p:tag name="KSO_WM_UNIT_TEXT_FILL_FORE_SCHEMECOLOR_INDEX_BRIGHTNESS" val="0.25"/>
  <p:tag name="KSO_WM_UNIT_TEXT_FILL_FORE_SCHEMECOLOR_INDEX" val="13"/>
  <p:tag name="KSO_WM_UNIT_TEXT_FILL_TYPE" val="1"/>
</p:tagLst>
</file>

<file path=ppt/tags/tag112.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69_1*a*1"/>
  <p:tag name="KSO_WM_TEMPLATE_CATEGORY" val="diagram"/>
  <p:tag name="KSO_WM_TEMPLATE_INDEX" val="20203669"/>
  <p:tag name="KSO_WM_UNIT_LAYERLEVEL" val="1"/>
  <p:tag name="KSO_WM_TAG_VERSION" val="1.0"/>
  <p:tag name="KSO_WM_BEAUTIFY_FLAG" val="#wm#"/>
  <p:tag name="KSO_WM_UNIT_PRESET_TEXT" val="单击添加&#13;大标题"/>
  <p:tag name="KSO_WM_UNIT_ISNUMDGMTITLE" val="0"/>
  <p:tag name="KSO_WM_UNIT_TEXT_FILL_FORE_SCHEMECOLOR_INDEX_BRIGHTNESS" val="0.15"/>
  <p:tag name="KSO_WM_UNIT_TEXT_FILL_FORE_SCHEMECOLOR_INDEX" val="13"/>
  <p:tag name="KSO_WM_UNIT_TEXT_FILL_TYPE"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69_1*i*2"/>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69_1*i*3"/>
  <p:tag name="KSO_WM_TEMPLATE_CATEGORY" val="diagram"/>
  <p:tag name="KSO_WM_TEMPLATE_INDEX" val="20203669"/>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p="http://schemas.openxmlformats.org/presentationml/2006/main">
  <p:tag name="KSO_WM_SLIDE_ID" val="diagram20203669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36*540"/>
  <p:tag name="KSO_WM_SLIDE_POSITION" val="55*-1"/>
  <p:tag name="KSO_WM_TAG_VERSION" val="1.0"/>
  <p:tag name="KSO_WM_BEAUTIFY_FLAG" val="#wm#"/>
  <p:tag name="KSO_WM_TEMPLATE_CATEGORY" val="diagram"/>
  <p:tag name="KSO_WM_TEMPLATE_INDEX" val="20203669"/>
  <p:tag name="KSO_WM_SLIDE_LAYOUT" val="a_f"/>
  <p:tag name="KSO_WM_SLIDE_LAYOUT_CNT" val="1_1"/>
</p:tagLst>
</file>

<file path=ppt/tags/tag116.xml><?xml version="1.0" encoding="utf-8"?>
<p:tagLst xmlns:p="http://schemas.openxmlformats.org/presentationml/2006/main">
  <p:tag name="KSO_WM_FULL_TEXT_BEAUTIFY_COPY_ID" val="23"/>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FULL_TEXT_BEAUTIFY_COPY_ID" val="2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8.xml><?xml version="1.0" encoding="utf-8"?>
<p:tagLst xmlns:p="http://schemas.openxmlformats.org/presentationml/2006/main">
  <p:tag name="KSO_WM_FULL_TEXT_BEAUTIFY_COPY_ID" val="2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FULL_TEXT_BEAUTIFY_COPY_ID" val="2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FULL_TEXT_BEAUTIFY_COPY_ID" val="39"/>
</p:tagLst>
</file>

<file path=ppt/tags/tag120.xml><?xml version="1.0" encoding="utf-8"?>
<p:tagLst xmlns:p="http://schemas.openxmlformats.org/presentationml/2006/main">
  <p:tag name="KSO_WM_FULL_TEXT_BEAUTIFY_COPY_ID" val="2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p="http://schemas.openxmlformats.org/presentationml/2006/main">
  <p:tag name="KSO_WM_FULL_TEXT_BEAUTIFY_COPY_ID" val="29"/>
  <p:tag name="KSO_WM_UNIT_TEXT_FILL_FORE_SCHEMECOLOR_INDEX_BRIGHTNESS" val="0"/>
  <p:tag name="KSO_WM_UNIT_TEXT_FILL_FORE_SCHEMECOLOR_INDEX" val="14"/>
  <p:tag name="KSO_WM_UNIT_TEXT_FILL_TYPE" val="1"/>
</p:tagLst>
</file>

<file path=ppt/tags/tag122.xml><?xml version="1.0" encoding="utf-8"?>
<p:tagLst xmlns:p="http://schemas.openxmlformats.org/presentationml/2006/main">
  <p:tag name="KSO_WM_FULL_TEXT_BEAUTIFY_COPY_ID" val="6"/>
</p:tagLst>
</file>

<file path=ppt/tags/tag123.xml><?xml version="1.0" encoding="utf-8"?>
<p:tagLst xmlns:p="http://schemas.openxmlformats.org/presentationml/2006/main">
  <p:tag name="KSO_WM_UNIT_TABLE_BEAUTIFY" val="smartTable{c3abda85-897c-453b-80b1-f4adeefc1908}"/>
  <p:tag name="TABLE_ENDDRAG_ORIGIN_RECT" val="827*386"/>
  <p:tag name="TABLE_ENDDRAG_RECT" val="49*134*827*314"/>
  <p:tag name="TABLE_SKINIDX" val="3"/>
  <p:tag name="TABLE_COLORIDX" val="g"/>
</p:tagLst>
</file>

<file path=ppt/tags/tag124.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
  <p:tag name="KSO_WM_UNIT_NOCLEAR" val="0"/>
  <p:tag name="KSO_WM_UNIT_VALUE" val="88"/>
  <p:tag name="KSO_WM_UNIT_HIGHLIGHT" val="0"/>
  <p:tag name="KSO_WM_UNIT_COMPATIBLE" val="0"/>
  <p:tag name="KSO_WM_UNIT_DIAGRAM_ISNUMVISUAL" val="0"/>
  <p:tag name="KSO_WM_UNIT_DIAGRAM_ISREFERUNIT" val="0"/>
  <p:tag name="KSO_WM_UNIT_TYPE" val="f"/>
  <p:tag name="KSO_WM_UNIT_INDEX" val="1"/>
  <p:tag name="KSO_WM_UNIT_ID" val="diagram20202877_1*f*1"/>
  <p:tag name="KSO_WM_TEMPLATE_CATEGORY" val="diagram"/>
  <p:tag name="KSO_WM_TEMPLATE_INDEX" val="20202877"/>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25.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2877_1*a*1"/>
  <p:tag name="KSO_WM_TEMPLATE_CATEGORY" val="diagram"/>
  <p:tag name="KSO_WM_TEMPLATE_INDEX" val="20202877"/>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877_1*i*1"/>
  <p:tag name="KSO_WM_TEMPLATE_CATEGORY" val="diagram"/>
  <p:tag name="KSO_WM_TEMPLATE_INDEX" val="20202877"/>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877_1*i*2"/>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877_1*i*3"/>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877_1*i*4"/>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FULL_TEXT_BEAUTIFY_COPY_ID" val="40"/>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877_1*i*5"/>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877_1*i*6"/>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877_1*i*7"/>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SLIDE_ID" val="diagram20202877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202877"/>
  <p:tag name="KSO_WM_SLIDE_LAYOUT" val="a_f"/>
  <p:tag name="KSO_WM_SLIDE_LAYOUT_CNT" val="1_1"/>
</p:tagLst>
</file>

<file path=ppt/tags/tag134.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13;您的正文已经经简明扼要，字字珠玑，但信息却千丝万缕、错综复杂，需要用更多的文字来表述。"/>
  <p:tag name="KSO_WM_UNIT_NOCLEAR" val="0"/>
  <p:tag name="KSO_WM_UNIT_VALUE" val="88"/>
  <p:tag name="KSO_WM_UNIT_HIGHLIGHT" val="0"/>
  <p:tag name="KSO_WM_UNIT_COMPATIBLE" val="0"/>
  <p:tag name="KSO_WM_UNIT_DIAGRAM_ISNUMVISUAL" val="0"/>
  <p:tag name="KSO_WM_UNIT_DIAGRAM_ISREFERUNIT" val="0"/>
  <p:tag name="KSO_WM_UNIT_TYPE" val="f"/>
  <p:tag name="KSO_WM_UNIT_INDEX" val="1"/>
  <p:tag name="KSO_WM_UNIT_ID" val="diagram20202877_1*f*1"/>
  <p:tag name="KSO_WM_TEMPLATE_CATEGORY" val="diagram"/>
  <p:tag name="KSO_WM_TEMPLATE_INDEX" val="20202877"/>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 name="MH_OLD_SHAPE_ID" val="11"/>
  <p:tag name="REFSHAPE" val="10555314854575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877_1*i*1"/>
  <p:tag name="KSO_WM_TEMPLATE_CATEGORY" val="diagram"/>
  <p:tag name="KSO_WM_TEMPLATE_INDEX" val="20202877"/>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877_1*i*2"/>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 name="MH_OLD_SHAPE_ID" val="14"/>
  <p:tag name="REFSHAPE" val="10555314854351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877_1*i*3"/>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MH_OLD_SHAPE_ID" val="15"/>
  <p:tag name="REFSHAPE" val="10555314854911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877_1*i*4"/>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MH_OLD_SHAPE_ID" val="16"/>
  <p:tag name="REFSHAPE" val="10555314854463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877_1*i*5"/>
  <p:tag name="KSO_WM_TEMPLATE_CATEGORY" val="diagram"/>
  <p:tag name="KSO_WM_TEMPLATE_INDEX" val="20202877"/>
  <p:tag name="KSO_WM_UNIT_LAYERLEVEL" val="1"/>
  <p:tag name="KSO_WM_TAG_VERSION" val="1.0"/>
  <p:tag name="KSO_WM_BEAUTIFY_FLAG" val="#wm#"/>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MH_OLD_SHAPE_ID" val="17"/>
  <p:tag name="REFSHAPE" val="105553148549560"/>
</p:tagLst>
</file>

<file path=ppt/tags/tag14.xml><?xml version="1.0" encoding="utf-8"?>
<p:tagLst xmlns:p="http://schemas.openxmlformats.org/presentationml/2006/main">
  <p:tag name="KSO_WM_FULL_TEXT_BEAUTIFY_COPY_ID" val="43"/>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877_1*i*6"/>
  <p:tag name="KSO_WM_TEMPLATE_CATEGORY" val="diagram"/>
  <p:tag name="KSO_WM_TEMPLATE_INDEX" val="2020287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MH_OLD_SHAPE_ID" val="18"/>
  <p:tag name="REFSHAPE" val="105553148543736"/>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877_1*i*7"/>
  <p:tag name="KSO_WM_TEMPLATE_CATEGORY" val="diagram"/>
  <p:tag name="KSO_WM_TEMPLATE_INDEX" val="20202877"/>
  <p:tag name="KSO_WM_UNIT_LAYERLEVEL" val="1"/>
  <p:tag name="KSO_WM_TAG_VERSION" val="1.0"/>
  <p:tag name="KSO_WM_BEAUTIFY_FLAG" val="#wm#"/>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 name="MH_OLD_SHAPE_ID" val="10"/>
  <p:tag name="REFSHAPE" val="105553148558520"/>
</p:tagLst>
</file>

<file path=ppt/tags/tag14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02877_1*a*1"/>
  <p:tag name="KSO_WM_TEMPLATE_CATEGORY" val="diagram"/>
  <p:tag name="KSO_WM_TEMPLATE_INDEX" val="20202877"/>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 name="MH_OLD_SHAPE_ID" val="12"/>
  <p:tag name="REFSHAPE" val="105553148545080"/>
</p:tagLst>
</file>

<file path=ppt/tags/tag143.xml><?xml version="1.0" encoding="utf-8"?>
<p:tagLst xmlns:p="http://schemas.openxmlformats.org/presentationml/2006/main">
  <p:tag name="KSO_WM_SLIDE_ID" val="diagram20202877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59*540"/>
  <p:tag name="KSO_WM_SLIDE_POSITION" val="0*0"/>
  <p:tag name="KSO_WM_TAG_VERSION" val="1.0"/>
  <p:tag name="KSO_WM_BEAUTIFY_FLAG" val="#wm#"/>
  <p:tag name="KSO_WM_TEMPLATE_CATEGORY" val="diagram"/>
  <p:tag name="KSO_WM_TEMPLATE_INDEX" val="20202877"/>
  <p:tag name="KSO_WM_SLIDE_LAYOUT" val="a_f"/>
  <p:tag name="KSO_WM_SLIDE_LAYOUT_CNT" val="1_1"/>
</p:tagLst>
</file>

<file path=ppt/tags/tag144.xml><?xml version="1.0" encoding="utf-8"?>
<p:tagLst xmlns:p="http://schemas.openxmlformats.org/presentationml/2006/main">
  <p:tag name="KSO_WM_FULL_TEXT_BEAUTIFY_COPY_ID" val="15"/>
</p:tagLst>
</file>

<file path=ppt/tags/tag145.xml><?xml version="1.0" encoding="utf-8"?>
<p:tagLst xmlns:p="http://schemas.openxmlformats.org/presentationml/2006/main">
  <p:tag name="KSO_WM_FULL_TEXT_BEAUTIFY_COPY_ID" val="14"/>
</p:tagLst>
</file>

<file path=ppt/tags/tag146.xml><?xml version="1.0" encoding="utf-8"?>
<p:tagLst xmlns:p="http://schemas.openxmlformats.org/presentationml/2006/main">
  <p:tag name="KSO_WM_FULL_TEXT_BEAUTIFY_COPY_ID" val="3"/>
</p:tagLst>
</file>

<file path=ppt/tags/tag147.xml><?xml version="1.0" encoding="utf-8"?>
<p:tagLst xmlns:p="http://schemas.openxmlformats.org/presentationml/2006/main">
  <p:tag name="KSO_WM_FULL_TEXT_BEAUTIFY_COPY_ID" val="13"/>
</p:tagLst>
</file>

<file path=ppt/tags/tag148.xml><?xml version="1.0" encoding="utf-8"?>
<p:tagLst xmlns:p="http://schemas.openxmlformats.org/presentationml/2006/main">
  <p:tag name="KSO_WM_FULL_TEXT_BEAUTIFY_COPY_ID" val="16"/>
</p:tagLst>
</file>

<file path=ppt/tags/tag15.xml><?xml version="1.0" encoding="utf-8"?>
<p:tagLst xmlns:p="http://schemas.openxmlformats.org/presentationml/2006/main">
  <p:tag name="KSO_WM_FULL_TEXT_BEAUTIFY_COPY_ID" val="44"/>
</p:tagLst>
</file>

<file path=ppt/tags/tag16.xml><?xml version="1.0" encoding="utf-8"?>
<p:tagLst xmlns:p="http://schemas.openxmlformats.org/presentationml/2006/main">
  <p:tag name="KSO_WM_FULL_TEXT_BEAUTIFY_COPY_ID" val="46"/>
</p:tagLst>
</file>

<file path=ppt/tags/tag17.xml><?xml version="1.0" encoding="utf-8"?>
<p:tagLst xmlns:p="http://schemas.openxmlformats.org/presentationml/2006/main">
  <p:tag name="KSO_WM_FULL_TEXT_BEAUTIFY_COPY_ID" val="47"/>
</p:tagLst>
</file>

<file path=ppt/tags/tag18.xml><?xml version="1.0" encoding="utf-8"?>
<p:tagLst xmlns:p="http://schemas.openxmlformats.org/presentationml/2006/main">
  <p:tag name="KSO_WM_FULL_TEXT_BEAUTIFY_COPY_ID" val="49"/>
</p:tagLst>
</file>

<file path=ppt/tags/tag19.xml><?xml version="1.0" encoding="utf-8"?>
<p:tagLst xmlns:p="http://schemas.openxmlformats.org/presentationml/2006/main">
  <p:tag name="KSO_WM_FULL_TEXT_BEAUTIFY_COPY_ID" val="50"/>
</p:tagLst>
</file>

<file path=ppt/tags/tag2.xml><?xml version="1.0" encoding="utf-8"?>
<p:tagLst xmlns:p="http://schemas.openxmlformats.org/presentationml/2006/main">
  <p:tag name="KSO_WM_FULL_TEXT_BEAUTIFY_COPY_ID" val="5"/>
</p:tagLst>
</file>

<file path=ppt/tags/tag20.xml><?xml version="1.0" encoding="utf-8"?>
<p:tagLst xmlns:p="http://schemas.openxmlformats.org/presentationml/2006/main">
  <p:tag name="KSO_WM_FULL_TEXT_BEAUTIFY_COPY_ID" val="12"/>
</p:tagLst>
</file>

<file path=ppt/tags/tag21.xml><?xml version="1.0" encoding="utf-8"?>
<p:tagLst xmlns:p="http://schemas.openxmlformats.org/presentationml/2006/main">
  <p:tag name="KSO_WM_UNIT_PLACING_PICTURE_USER_VIEWPORT" val="{&quot;height&quot;:2299,&quot;width&quot;:3456}"/>
</p:tagLst>
</file>

<file path=ppt/tags/tag22.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66_1*ζ_h_i*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p="http://schemas.openxmlformats.org/presentationml/2006/main">
  <p:tag name="KSO_WM_UNIT_PICTURE_TOWARD" val="1"/>
  <p:tag name="KSO_WM_UNIT_PICTURE_DOCKSIDE" val="cb,rm,ct"/>
  <p:tag name="KSO_WM_UNIT_VALUE" val="1294*1221"/>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66_1*ζ_h_d*1_1_1"/>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Lst>
</file>

<file path=ppt/tags/tag24.xml><?xml version="1.0" encoding="utf-8"?>
<p:tagLst xmlns:p="http://schemas.openxmlformats.org/presentationml/2006/main">
  <p:tag name="KSO_WM_UNIT_PICTURE_TOWARD" val="1"/>
  <p:tag name="KSO_WM_UNIT_PICTURE_DOCKSIDE" val="cb,r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66_1*ζ_h_i*1_1_2"/>
  <p:tag name="KSO_WM_TEMPLATE_CATEGORY" val="diagram"/>
  <p:tag name="KSO_WM_TEMPLATE_INDEX" val="20215266"/>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073_1*i*1"/>
  <p:tag name="KSO_WM_TEMPLATE_CATEGORY" val="diagram"/>
  <p:tag name="KSO_WM_TEMPLATE_INDEX" val="20217073"/>
  <p:tag name="KSO_WM_UNIT_LAYERLEVEL" val="1"/>
  <p:tag name="KSO_WM_TAG_VERSION" val="1.0"/>
  <p:tag name="KSO_WM_BEAUTIFY_FLAG" val="#wm#"/>
  <p:tag name="KSO_WM_UNIT_BLOCK" val="0"/>
  <p:tag name="KSO_WM_UNIT_SM_LIMIT_TYPE" val="1"/>
  <p:tag name="KSO_WM_UNIT_DEC_AREA_ID" val="1d32bf7c27d74b4b815cbeff08c661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e49c998712faa657a97f"/>
  <p:tag name="KSO_WM_CHIP_XID" val="5fade49c998712faa657a98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34054ed1e2fb814c7"/>
  <p:tag name="KSO_WM_TEMPLATE_ASSEMBLE_GROUPID" val="606570534054ed1e2fb814c7"/>
</p:tagLst>
</file>

<file path=ppt/tags/tag2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7073_1*a*1"/>
  <p:tag name="KSO_WM_TEMPLATE_CATEGORY" val="diagram"/>
  <p:tag name="KSO_WM_TEMPLATE_INDEX" val="2021707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a3f221064241ce926b5da93464cd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f0187e0d46fa40efbf5cb96029111a26"/>
  <p:tag name="KSO_WM_UNIT_TEXT_FILL_FORE_SCHEMECOLOR_INDEX_BRIGHTNESS" val="0"/>
  <p:tag name="KSO_WM_UNIT_TEXT_FILL_FORE_SCHEMECOLOR_INDEX" val="13"/>
  <p:tag name="KSO_WM_UNIT_TEXT_FILL_TYPE" val="1"/>
  <p:tag name="KSO_WM_TEMPLATE_ASSEMBLE_XID" val="606570534054ed1e2fb814c7"/>
  <p:tag name="KSO_WM_TEMPLATE_ASSEMBLE_GROUPID" val="606570534054ed1e2fb814c7"/>
</p:tagLst>
</file>

<file path=ppt/tags/tag2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73_1*f*1"/>
  <p:tag name="KSO_WM_TEMPLATE_CATEGORY" val="diagram"/>
  <p:tag name="KSO_WM_TEMPLATE_INDEX" val="2021707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ce82e2753746471daed8748529970ba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28c40bb95945a5a4e748a293b73aa4"/>
  <p:tag name="KSO_WM_UNIT_TEXT_FILL_FORE_SCHEMECOLOR_INDEX_BRIGHTNESS" val="0.25"/>
  <p:tag name="KSO_WM_UNIT_TEXT_FILL_FORE_SCHEMECOLOR_INDEX" val="13"/>
  <p:tag name="KSO_WM_UNIT_TEXT_FILL_TYPE" val="1"/>
  <p:tag name="KSO_WM_TEMPLATE_ASSEMBLE_XID" val="606570534054ed1e2fb814c7"/>
  <p:tag name="KSO_WM_TEMPLATE_ASSEMBLE_GROUPID" val="606570534054ed1e2fb814c7"/>
</p:tagLst>
</file>

<file path=ppt/tags/tag28.xml><?xml version="1.0" encoding="utf-8"?>
<p:tagLst xmlns:p="http://schemas.openxmlformats.org/presentationml/2006/main">
  <p:tag name="KSO_WM_BEAUTIFY_FLAG" val="#wm#"/>
  <p:tag name="KSO_WM_TEMPLATE_CATEGORY" val="diagram"/>
  <p:tag name="KSO_WM_TEMPLATE_INDEX" val="20217073"/>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e49c998712faa657a980"/>
  <p:tag name="KSO_WM_CHIP_FILLPROP" val="[[{&quot;text_align&quot;:&quot;cm&quot;,&quot;text_direction&quot;:&quot;horizontal&quot;,&quot;support_features&quot;:[&quot;creativepic&quot;],&quot;support_big_font&quot;:false,&quot;picture_toward&quot;:1,&quot;picture_dockside&quot;:[&quot;cb&quot;,&quot;rm&quot;,&quot;ct&quot;],&quot;fill_id&quot;:&quot;3ff8b7e9ece344528a0d0bda437c3435&quot;,&quot;fill_align&quot;:&quot;cm&quot;,&quot;chip_types&quot;:[&quot;picture&quot;]},{&quot;text_align&quot;:&quot;lt&quot;,&quot;text_direction&quot;:&quot;horizontal&quot;,&quot;support_big_font&quot;:false,&quot;picture_toward&quot;:0,&quot;picture_dockside&quot;:[],&quot;fill_id&quot;:&quot;8730a6765360444782bef596a7b527c4&quot;,&quot;fill_align&quot;:&quot;lt&quot;,&quot;chip_types&quot;:[&quot;header&quot;]},{&quot;text_align&quot;:&quot;lt&quot;,&quot;text_direction&quot;:&quot;horizontal&quot;,&quot;support_big_font&quot;:false,&quot;picture_toward&quot;:0,&quot;picture_dockside&quot;:[],&quot;fill_id&quot;:&quot;13ab5cb2370249159930a241f720671f&quot;,&quot;fill_align&quot;:&quot;lt&quot;,&quot;chip_types&quot;:[&quot;text&quot;]}]]"/>
  <p:tag name="KSO_WM_SLIDE_ID" val="diagram2021707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SLIDE_LAYOUT" val="a_d_f"/>
  <p:tag name="KSO_WM_SLIDE_LAYOUT_CNT" val="1_1_1"/>
  <p:tag name="KSO_WM_CHIP_GROUPID" val="5fade49c998712faa657a97f"/>
  <p:tag name="KSO_WM_SLIDE_BK_DARK_LIGHT" val="2"/>
  <p:tag name="KSO_WM_SLIDE_BACKGROUND_TYPE" val="general"/>
  <p:tag name="KSO_WM_SLIDE_SUPPORT_FEATURE_TYPE" val="8"/>
  <p:tag name="KSO_WM_TEMPLATE_ASSEMBLE_XID" val="606570534054ed1e2fb814c7"/>
  <p:tag name="KSO_WM_TEMPLATE_ASSEMBLE_GROUPID" val="606570534054ed1e2fb814c7"/>
  <p:tag name="KSO_WM_SLIDE_LAYOUT_INFO" val="{&quot;direction&quot;:1,&quot;id&quot;:&quot;2021-04-01T16:16:09&quot;,&quot;maxSize&quot;:{&quot;size1&quot;:57.5},&quot;minSize&quot;:{&quot;size1&quot;:32.600000000000001},&quot;normalSize&quot;:{&quot;size1&quot;:53.225000000000001},&quot;subLayout&quot;:[{&quot;id&quot;:&quot;2021-04-01T16:16:09&quot;,&quot;maxSize&quot;:{&quot;size1&quot;:35.600000000000001},&quot;minSize&quot;:{&quot;size1&quot;:17.800000000000001},&quot;normalSize&quot;:{&quot;size1&quot;:24.299999999999997},&quot;subLayout&quot;:[{&quot;id&quot;:&quot;2021-04-01T16:16:09&quot;,&quot;margin&quot;:{&quot;bottom&quot;:0,&quot;left&quot;:2.1170001029968262,&quot;right&quot;:0.026000002399086952,&quot;top&quot;:1.6929999589920044},&quot;type&quot;:0},{&quot;id&quot;:&quot;2021-04-01T16:16:09&quot;,&quot;margin&quot;:{&quot;bottom&quot;:1.6929999589920044,&quot;left&quot;:2.1170001029968262,&quot;right&quot;:0.026000002399086952,&quot;top&quot;:1.7200000286102295},&quot;type&quot;:0}],&quot;type&quot;:0},{&quot;id&quot;:&quot;2021-04-01T16:16:09&quot;,&quot;margin&quot;:{&quot;bottom&quot;:0,&quot;left&quot;:1.6670000553131104,&quot;right&quot;:0,&quot;top&quot;:0},&quot;type&quot;:0}],&quot;type&quot;:0}"/>
  <p:tag name="KSO_WM_CHIP_DECFILLPROP" val="[]"/>
</p:tagLst>
</file>

<file path=ppt/tags/tag29.xml><?xml version="1.0" encoding="utf-8"?>
<p:tagLst xmlns:p="http://schemas.openxmlformats.org/presentationml/2006/main">
  <p:tag name="KSO_WM_UNIT_PLACING_PICTURE_USER_VIEWPORT" val="{&quot;height&quot;:2834.6456692913384,&quot;width&quot;:2834.6456692913384}"/>
</p:tagLst>
</file>

<file path=ppt/tags/tag3.xml><?xml version="1.0" encoding="utf-8"?>
<p:tagLst xmlns:p="http://schemas.openxmlformats.org/presentationml/2006/main">
  <p:tag name="KSO_WM_FULL_TEXT_BEAUTIFY_COPY_ID" val="6"/>
</p:tagLst>
</file>

<file path=ppt/tags/tag30.xml><?xml version="1.0" encoding="utf-8"?>
<p:tagLst xmlns:p="http://schemas.openxmlformats.org/presentationml/2006/main">
  <p:tag name="KSO_WM_UNIT_PLACING_PICTURE_USER_VIEWPORT" val="{&quot;height&quot;:2834.6456692913384,&quot;width&quot;:2834.6456692913384}"/>
</p:tagLst>
</file>

<file path=ppt/tags/tag31.xml><?xml version="1.0" encoding="utf-8"?>
<p:tagLst xmlns:p="http://schemas.openxmlformats.org/presentationml/2006/main">
  <p:tag name="KSO_WM_UNIT_PLACING_PICTURE_USER_VIEWPORT" val="{&quot;height&quot;:2834.6456692913384,&quot;width&quot;:2834.6456692913384}"/>
</p:tagLst>
</file>

<file path=ppt/tags/tag32.xml><?xml version="1.0" encoding="utf-8"?>
<p:tagLst xmlns:p="http://schemas.openxmlformats.org/presentationml/2006/main">
  <p:tag name="KSO_WM_UNIT_PLACING_PICTURE_USER_VIEWPORT" val="{&quot;height&quot;:2834.6456692913384,&quot;width&quot;:2834.6456692913384}"/>
</p:tagLst>
</file>

<file path=ppt/tags/tag33.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673_1*a*1"/>
  <p:tag name="KSO_WM_TEMPLATE_CATEGORY" val="diagram"/>
  <p:tag name="KSO_WM_TEMPLATE_INDEX" val="2021367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37919134acb4a51bbcb8f9b6695098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cb75ab1854554ce1b4f35158b54f7333"/>
  <p:tag name="KSO_WM_UNIT_TEXT_FILL_FORE_SCHEMECOLOR_INDEX_BRIGHTNESS" val="0"/>
  <p:tag name="KSO_WM_UNIT_TEXT_FILL_FORE_SCHEMECOLOR_INDEX" val="13"/>
  <p:tag name="KSO_WM_UNIT_TEXT_FILL_TYPE" val="1"/>
  <p:tag name="KSO_WM_TEMPLATE_ASSEMBLE_XID" val="60656eb54054ed1e2fb7fe8f"/>
  <p:tag name="KSO_WM_TEMPLATE_ASSEMBLE_GROUPID" val="60656eb54054ed1e2fb7fe8f"/>
</p:tagLst>
</file>

<file path=ppt/tags/tag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3_1*f*1"/>
  <p:tag name="KSO_WM_TEMPLATE_CATEGORY" val="diagram"/>
  <p:tag name="KSO_WM_TEMPLATE_INDEX" val="20213673"/>
  <p:tag name="KSO_WM_UNIT_LAYERLEVEL" val="1"/>
  <p:tag name="KSO_WM_TAG_VERSION" val="1.0"/>
  <p:tag name="KSO_WM_BEAUTIFY_FLAG" val="#wm#"/>
  <p:tag name="KSO_WM_UNIT_DEFAULT_FONT" val="14;20;2"/>
  <p:tag name="KSO_WM_UNIT_BLOCK" val="0"/>
  <p:tag name="KSO_WM_UNIT_VALUE" val="225"/>
  <p:tag name="KSO_WM_UNIT_SHOW_EDIT_AREA_INDICATION" val="1"/>
  <p:tag name="KSO_WM_CHIP_GROUPID" val="5e6b05596848fb12bee65ac8"/>
  <p:tag name="KSO_WM_CHIP_XID" val="5e6b05596848fb12bee65aca"/>
  <p:tag name="KSO_WM_UNIT_DEC_AREA_ID" val="c5974a3a47a7438db28ffdaeb587b99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2b0899fbad14fb9990a409e9b2989d8"/>
  <p:tag name="KSO_WM_UNIT_SUPPORT_UNIT_TYPE" val="[&quot;d&quot;,&quot;β&quot;,&quot;θ&quot;]"/>
  <p:tag name="KSO_WM_UNIT_TEXT_FILL_FORE_SCHEMECOLOR_INDEX_BRIGHTNESS" val="0.25"/>
  <p:tag name="KSO_WM_UNIT_TEXT_FILL_FORE_SCHEMECOLOR_INDEX" val="13"/>
  <p:tag name="KSO_WM_UNIT_TEXT_FILL_TYPE" val="1"/>
  <p:tag name="KSO_WM_TEMPLATE_ASSEMBLE_XID" val="60656eb54054ed1e2fb7fe8f"/>
  <p:tag name="KSO_WM_TEMPLATE_ASSEMBLE_GROUPID" val="60656eb54054ed1e2fb7fe8f"/>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73_1*i*1"/>
  <p:tag name="KSO_WM_TEMPLATE_CATEGORY" val="diagram"/>
  <p:tag name="KSO_WM_TEMPLATE_INDEX" val="20213673"/>
  <p:tag name="KSO_WM_UNIT_LAYERLEVEL" val="1"/>
  <p:tag name="KSO_WM_TAG_VERSION" val="1.0"/>
  <p:tag name="KSO_WM_BEAUTIFY_FLAG" val="#wm#"/>
  <p:tag name="KSO_WM_UNIT_BLOCK" val="0"/>
  <p:tag name="KSO_WM_UNIT_SM_LIMIT_TYPE" val="2"/>
  <p:tag name="KSO_WM_UNIT_DEC_AREA_ID" val="77a68b76df7a44bd8803cebad9e0ff01"/>
  <p:tag name="KSO_WM_UNIT_DECORATE_INFO" val="{&quot;DecorateInfoH&quot;:{&quot;IsAbs&quot;:false},&quot;DecorateInfoW&quot;:{&quot;IsAbs&quot;:false},&quot;DecorateInfoX&quot;:{&quot;IsAbs&quot;:false,&quot;Pos&quot;:1},&quot;DecorateInfoY&quot;:{&quot;IsAbs&quot;:false,&quot;Pos&quot;:1},&quot;ReferentInfo&quot;:{&quot;Id&quot;:&quot;c5974a3a47a7438db28ffdaeb587b99c&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50"/>
  <p:tag name="KSO_WM_TEMPLATE_ASSEMBLE_XID" val="60656eb54054ed1e2fb7fe8f"/>
  <p:tag name="KSO_WM_TEMPLATE_ASSEMBLE_GROUPID" val="60656eb54054ed1e2fb7fe8f"/>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73_1*i*2"/>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f8361c95c6a14706b337364fb1f6f01e"/>
  <p:tag name="KSO_WM_UNIT_DECORATE_INFO" val="{&quot;DecorateInfoH&quot;:{&quot;IsAbs&quot;:true},&quot;DecorateInfoW&quot;:{&quot;IsAbs&quot;:true},&quot;DecorateInfoX&quot;:{&quot;IsAbs&quot;:true,&quot;Pos&quot;:0},&quot;DecorateInfoY&quot;:{&quot;IsAbs&quot;:true,&quot;Pos&quot;:0},&quot;ReferentInfo&quot;:{&quot;Id&quot;:&quot;c5974a3a47a7438db28ffdaeb587b99c&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b54054ed1e2fb7fe8f"/>
  <p:tag name="KSO_WM_TEMPLATE_ASSEMBLE_GROUPID" val="60656eb54054ed1e2fb7fe8f"/>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73_1*i*3"/>
  <p:tag name="KSO_WM_TEMPLATE_CATEGORY" val="diagram"/>
  <p:tag name="KSO_WM_TEMPLATE_INDEX" val="20213673"/>
  <p:tag name="KSO_WM_UNIT_LAYERLEVEL" val="1"/>
  <p:tag name="KSO_WM_TAG_VERSION" val="1.0"/>
  <p:tag name="KSO_WM_BEAUTIFY_FLAG" val="#wm#"/>
  <p:tag name="KSO_WM_UNIT_BLOCK" val="0"/>
  <p:tag name="KSO_WM_UNIT_SM_LIMIT_TYPE" val="0"/>
  <p:tag name="KSO_WM_UNIT_DEC_AREA_ID" val="78eaa76c012f411782417439eb047a85"/>
  <p:tag name="KSO_WM_UNIT_DECORATE_INFO" val="{&quot;DecorateInfoH&quot;:{&quot;IsAbs&quot;:true},&quot;DecorateInfoW&quot;:{&quot;IsAbs&quot;:true},&quot;DecorateInfoX&quot;:{&quot;IsAbs&quot;:true,&quot;Pos&quot;:2},&quot;DecorateInfoY&quot;:{&quot;IsAbs&quot;:true,&quot;Pos&quot;:2},&quot;ReferentInfo&quot;:{&quot;Id&quot;:&quot;c5974a3a47a7438db28ffdaeb587b99c&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60656eb54054ed1e2fb7fe8f"/>
  <p:tag name="KSO_WM_TEMPLATE_ASSEMBLE_GROUPID" val="60656eb54054ed1e2fb7fe8f"/>
</p:tagLst>
</file>

<file path=ppt/tags/tag38.xml><?xml version="1.0" encoding="utf-8"?>
<p:tagLst xmlns:p="http://schemas.openxmlformats.org/presentationml/2006/main">
  <p:tag name="KSO_WM_SLIDE_ID" val="diagram20213673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64*420"/>
  <p:tag name="KSO_WM_SLIDE_POSITION" val="47*48"/>
  <p:tag name="KSO_WM_TAG_VERSION" val="1.0"/>
  <p:tag name="KSO_WM_BEAUTIFY_FLAG" val="#wm#"/>
  <p:tag name="KSO_WM_TEMPLATE_CATEGORY" val="diagram"/>
  <p:tag name="KSO_WM_TEMPLATE_INDEX" val="20213673"/>
  <p:tag name="KSO_WM_SLIDE_LAYOUT" val="a_f"/>
  <p:tag name="KSO_WM_SLIDE_LAYOUT_CNT" val="1_1"/>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picture_toward&quot;:0,&quot;picture_dockside&quot;:[],&quot;fill_id&quot;:&quot;f4e552a498f24ec88a7a49012f3332fe&quot;,&quot;fill_align&quot;:&quot;ct&quot;,&quot;chip_types&quot;:[&quot;header&quot;]},{&quot;text_align&quot;:&quot;lm&quot;,&quot;text_direction&quot;:&quot;horizontal&quot;,&quot;support_features&quot;:[&quot;collage&quot;],&quot;support_big_font&quot;:false,&quot;picture_toward&quot;:0,&quot;picture_dockside&quot;:[],&quot;fill_id&quot;:&quot;174da224636a4d3fbb0d51f2ce0d7c1d&quot;,&quot;fill_align&quot;:&quot;cm&quot;,&quot;chip_types&quot;:[&quot;pictext&quot;,&quot;text&quot;,&quot;picture&quot;,&quot;table&quot;,&quot;video&quot;]}]]"/>
  <p:tag name="KSO_WM_CHIP_DECFILLPROP" val="[]"/>
  <p:tag name="KSO_WM_CHIP_GROUPID" val="5f5ee1ca4d6848d78f644aed"/>
  <p:tag name="KSO_WM_SLIDE_BK_DARK_LIGHT" val="2"/>
  <p:tag name="KSO_WM_SLIDE_BACKGROUND_TYPE" val="general"/>
  <p:tag name="KSO_WM_SLIDE_SUPPORT_FEATURE_TYPE" val="0"/>
  <p:tag name="KSO_WM_TEMPLATE_ASSEMBLE_XID" val="60656eb54054ed1e2fb7fe8f"/>
  <p:tag name="KSO_WM_TEMPLATE_ASSEMBLE_GROUPID" val="60656eb54054ed1e2fb7fe8f"/>
  <p:tag name="KSO_WM_SLIDE_BACKGROUND" val="[&quot;general&quot;]"/>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1-04-01T15:14:58&quot;,&quot;maxSize&quot;:{&quot;size1&quot;:31.100000000000001},&quot;minSize&quot;:{&quot;size1&quot;:20},&quot;normalSize&quot;:{&quot;size1&quot;:20.000185185185181},&quot;subLayout&quot;:[{&quot;id&quot;:&quot;2021-04-01T15:14:58&quot;,&quot;margin&quot;:{&quot;bottom&quot;:0.21199998259544373,&quot;left&quot;:1.6929999589920044,&quot;right&quot;:1.6929999589920044,&quot;top&quot;:1.6929999589920044},&quot;type&quot;:0},{&quot;id&quot;:&quot;2021-04-01T15:14:58&quot;,&quot;margin&quot;:{&quot;bottom&quot;:2.1170001029968262,&quot;left&quot;:5.5029997825622559,&quot;right&quot;:5.5029997825622559,&quot;top&quot;:1.6929999589920044},&quot;type&quot;:0}],&quot;type&quot;:0}"/>
  <p:tag name="FIXED_XID_TMP" val="5f5ee1ca4d6848d78f644aed"/>
</p:tagLst>
</file>

<file path=ppt/tags/tag39.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838_1*a*1"/>
  <p:tag name="KSO_WM_TEMPLATE_CATEGORY" val="diagram"/>
  <p:tag name="KSO_WM_TEMPLATE_INDEX" val="20211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94a544dd66449b9bd5a2a5d7e4226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fc6e2eda6be4a63a9bc0c972276bae7"/>
  <p:tag name="KSO_WM_UNIT_TEXT_FILL_FORE_SCHEMECOLOR_INDEX_BRIGHTNESS" val="0"/>
  <p:tag name="KSO_WM_UNIT_TEXT_FILL_FORE_SCHEMECOLOR_INDEX" val="13"/>
  <p:tag name="KSO_WM_UNIT_TEXT_FILL_TYPE" val="1"/>
  <p:tag name="KSO_WM_TEMPLATE_ASSEMBLE_XID" val="60656f2b4054ed1e2fb804c4"/>
  <p:tag name="KSO_WM_TEMPLATE_ASSEMBLE_GROUPID" val="60656f2b4054ed1e2fb804c4"/>
  <p:tag name="MH_OLD_SHAPE_ID" val="16"/>
  <p:tag name="REFSHAPE" val="105553148545304"/>
</p:tagLst>
</file>

<file path=ppt/tags/tag4.xml><?xml version="1.0" encoding="utf-8"?>
<p:tagLst xmlns:p="http://schemas.openxmlformats.org/presentationml/2006/main">
  <p:tag name="KSO_WM_FULL_TEXT_BEAUTIFY_COPY_ID" val="7"/>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38_1*i*1"/>
  <p:tag name="KSO_WM_TEMPLATE_CATEGORY" val="diagram"/>
  <p:tag name="KSO_WM_TEMPLATE_INDEX" val="20211838"/>
  <p:tag name="KSO_WM_UNIT_LAYERLEVEL" val="1"/>
  <p:tag name="KSO_WM_TAG_VERSION" val="1.0"/>
  <p:tag name="KSO_WM_BEAUTIFY_FLAG" val="#wm#"/>
  <p:tag name="KSO_WM_UNIT_BLOCK" val="0"/>
  <p:tag name="KSO_WM_UNIT_SM_LIMIT_TYPE" val="0"/>
  <p:tag name="KSO_WM_UNIT_DEC_AREA_ID" val="c8980972f9e541daa620b7c14a046f19"/>
  <p:tag name="KSO_WM_UNIT_DECORATE_INFO" val="{&quot;DecorateInfoH&quot;:{&quot;IsAbs&quot;:true},&quot;DecorateInfoW&quot;:{&quot;IsAbs&quot;:true},&quot;DecorateInfoX&quot;:{&quot;IsAbs&quot;:true,&quot;Pos&quot;:1},&quot;DecorateInfoY&quot;:{&quot;IsAbs&quot;:true,&quot;Pos&quot;:0},&quot;ReferentInfo&quot;:{&quot;Id&quot;:&quot;8d94a544dd66449b9bd5a2a5d7e4226e&quot;,&quot;X&quot;:{&quot;Pos&quot;:1},&quot;Y&quot;:{&quot;Pos&quot;:2}},&quot;whChangeMode&quot;:0}"/>
  <p:tag name="KSO_WM_CHIP_GROUPID" val="5f0e73c28050c250ba65b219"/>
  <p:tag name="KSO_WM_CHIP_XID" val="5f631d070e9bcbd1695b17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
  <p:tag name="KSO_WM_TEMPLATE_ASSEMBLE_XID" val="60656f2b4054ed1e2fb804c4"/>
  <p:tag name="KSO_WM_TEMPLATE_ASSEMBLE_GROUPID" val="60656f2b4054ed1e2fb804c4"/>
  <p:tag name="MH_OLD_SHAPE_ID" val="15"/>
  <p:tag name="REFSHAPE" val="105553148546424"/>
</p:tagLst>
</file>

<file path=ppt/tags/tag41.xml><?xml version="1.0" encoding="utf-8"?>
<p:tagLst xmlns:p="http://schemas.openxmlformats.org/presentationml/2006/main">
  <p:tag name="MH_OLD_SHAPE_ID" val="6"/>
  <p:tag name="REFSHAPE" val="105553148563928"/>
</p:tagLst>
</file>

<file path=ppt/tags/tag42.xml><?xml version="1.0" encoding="utf-8"?>
<p:tagLst xmlns:p="http://schemas.openxmlformats.org/presentationml/2006/main">
  <p:tag name="MH_OLD_SHAPE_ID" val="7"/>
  <p:tag name="REFSHAPE" val="105553148743928"/>
</p:tagLst>
</file>

<file path=ppt/tags/tag43.xml><?xml version="1.0" encoding="utf-8"?>
<p:tagLst xmlns:p="http://schemas.openxmlformats.org/presentationml/2006/main">
  <p:tag name="MH_OLD_SHAPE_ID" val="8"/>
  <p:tag name="REFSHAPE" val="105553148370008"/>
</p:tagLst>
</file>

<file path=ppt/tags/tag44.xml><?xml version="1.0" encoding="utf-8"?>
<p:tagLst xmlns:p="http://schemas.openxmlformats.org/presentationml/2006/main">
  <p:tag name="MH_OLD_SHAPE_ID" val="3"/>
  <p:tag name="REFSHAPE" val="105553147808696"/>
</p:tagLst>
</file>

<file path=ppt/tags/tag45.xml><?xml version="1.0" encoding="utf-8"?>
<p:tagLst xmlns:p="http://schemas.openxmlformats.org/presentationml/2006/main">
  <p:tag name="KSO_WM_SLIDE_ID" val="diagram20211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08"/>
  <p:tag name="KSO_WM_SLIDE_POSITION" val="0*60"/>
  <p:tag name="KSO_WM_TAG_VERSION" val="1.0"/>
  <p:tag name="KSO_WM_BEAUTIFY_FLAG" val="#wm#"/>
  <p:tag name="KSO_WM_TEMPLATE_CATEGORY" val="diagram"/>
  <p:tag name="KSO_WM_TEMPLATE_INDEX" val="20211838"/>
  <p:tag name="KSO_WM_SLIDE_LAYOUT" val="a_d_f"/>
  <p:tag name="KSO_WM_SLIDE_LAYOUT_CNT" val="1_1_1"/>
  <p:tag name="KSO_WM_SLIDE_LAYOUT_INFO" val="{&quot;id&quot;:&quot;2021-04-01T15:31:54&quot;,&quot;maxSize&quot;:{&quot;size1&quot;:26.699999999999999},&quot;minSize&quot;:{&quot;size1&quot;:20},&quot;normalSize&quot;:{&quot;size1&quot;:20.000185185185181},&quot;subLayout&quot;:[{&quot;id&quot;:&quot;2021-04-01T15:31:54&quot;,&quot;margin&quot;:{&quot;bottom&quot;:0.026000002399086952,&quot;left&quot;:1.6929999589920044,&quot;right&quot;:1.6929999589920044,&quot;top&quot;:1.6929999589920044},&quot;type&quot;:0},{&quot;direction&quot;:1,&quot;id&quot;:&quot;2021-04-01T15:31:54&quot;,&quot;maxSize&quot;:{&quot;size1&quot;:67.5},&quot;minSize&quot;:{&quot;size1&quot;:45},&quot;normalSize&quot;:{&quot;size1&quot;:45.524999999999999},&quot;subLayout&quot;:[{&quot;id&quot;:&quot;2021-04-01T15:31:54&quot;,&quot;margin&quot;:{&quot;bottom&quot;:1.6929999589920044,&quot;left&quot;:1.6929999589920044,&quot;right&quot;:1.2439998388290405,&quot;top&quot;:1.6670000553131104},&quot;type&quot;:0},{&quot;id&quot;:&quot;2021-04-01T15:31:54&quot;,&quot;margin&quot;:{&quot;bottom&quot;:1.6929999589920044,&quot;left&quot;:0.026000002399086952,&quot;right&quot;:1.6929999589920044,&quot;top&quot;:1.6670000553131104},&quot;type&quot;:0}],&quot;type&quot;:0}],&quot;type&quot;:0}"/>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31d070e9bcbd1695b17db"/>
  <p:tag name="KSO_WM_CHIP_FILLPROP" val="[[{&quot;text_align&quot;:&quot;lt&quot;,&quot;text_direction&quot;:&quot;horizontal&quot;,&quot;support_big_font&quot;:false,&quot;picture_toward&quot;:0,&quot;picture_dockside&quot;:[],&quot;fill_id&quot;:&quot;c4cbc9b2fced405c9fc7a719d189a8f1&quot;,&quot;fill_align&quot;:&quot;lt&quot;,&quot;chip_types&quot;:[&quot;header&quot;]},{&quot;text_align&quot;:&quot;lt&quot;,&quot;text_direction&quot;:&quot;horizontal&quot;,&quot;support_features&quot;:[&quot;collage&quot;],&quot;support_big_font&quot;:false,&quot;picture_toward&quot;:0,&quot;picture_dockside&quot;:[],&quot;fill_id&quot;:&quot;703630537a544035acf5de6956828d87&quot;,&quot;fill_align&quot;:&quot;cm&quot;,&quot;chip_types&quot;:[&quot;diagram&quot;,&quot;text&quot;,&quot;picture&quot;,&quot;chart&quot;,&quot;table&quot;,&quot;video&quot;]},{&quot;text_align&quot;:&quot;lt&quot;,&quot;text_direction&quot;:&quot;horizontal&quot;,&quot;support_big_font&quot;:false,&quot;picture_toward&quot;:0,&quot;picture_dockside&quot;:[],&quot;fill_id&quot;:&quot;b407b34b201641d49d75be095b5a3ec9&quot;,&quot;fill_align&quot;:&quot;cm&quot;,&quot;chip_types&quot;:[&quot;text&quot;,&quot;picture&quot;,&quot;chart&quot;]}]]"/>
  <p:tag name="KSO_WM_CHIP_DECFILLPROP" val="[]"/>
  <p:tag name="KSO_WM_CHIP_GROUPID" val="5f0e73c28050c250ba65b219"/>
  <p:tag name="KSO_WM_SLIDE_BK_DARK_LIGHT" val="2"/>
  <p:tag name="KSO_WM_SLIDE_BACKGROUND_TYPE" val="general"/>
  <p:tag name="KSO_WM_SLIDE_SUPPORT_FEATURE_TYPE" val="0"/>
  <p:tag name="KSO_WM_TEMPLATE_ASSEMBLE_XID" val="60656f2b4054ed1e2fb804c4"/>
  <p:tag name="KSO_WM_TEMPLATE_ASSEMBLE_GROUPID" val="60656f2b4054ed1e2fb804c4"/>
</p:tagLst>
</file>

<file path=ppt/tags/tag46.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838_1*a*1"/>
  <p:tag name="KSO_WM_TEMPLATE_CATEGORY" val="diagram"/>
  <p:tag name="KSO_WM_TEMPLATE_INDEX" val="2021183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d94a544dd66449b9bd5a2a5d7e4226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fc6e2eda6be4a63a9bc0c972276bae7"/>
  <p:tag name="KSO_WM_UNIT_TEXT_FILL_FORE_SCHEMECOLOR_INDEX_BRIGHTNESS" val="0"/>
  <p:tag name="KSO_WM_UNIT_TEXT_FILL_FORE_SCHEMECOLOR_INDEX" val="13"/>
  <p:tag name="KSO_WM_UNIT_TEXT_FILL_TYPE" val="1"/>
  <p:tag name="KSO_WM_TEMPLATE_ASSEMBLE_XID" val="60656f2b4054ed1e2fb804c4"/>
  <p:tag name="KSO_WM_TEMPLATE_ASSEMBLE_GROUPID" val="60656f2b4054ed1e2fb804c4"/>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38_1*i*1"/>
  <p:tag name="KSO_WM_TEMPLATE_CATEGORY" val="diagram"/>
  <p:tag name="KSO_WM_TEMPLATE_INDEX" val="20211838"/>
  <p:tag name="KSO_WM_UNIT_LAYERLEVEL" val="1"/>
  <p:tag name="KSO_WM_TAG_VERSION" val="1.0"/>
  <p:tag name="KSO_WM_BEAUTIFY_FLAG" val="#wm#"/>
  <p:tag name="KSO_WM_UNIT_BLOCK" val="0"/>
  <p:tag name="KSO_WM_UNIT_SM_LIMIT_TYPE" val="0"/>
  <p:tag name="KSO_WM_UNIT_DEC_AREA_ID" val="c8980972f9e541daa620b7c14a046f19"/>
  <p:tag name="KSO_WM_UNIT_DECORATE_INFO" val="{&quot;DecorateInfoH&quot;:{&quot;IsAbs&quot;:true},&quot;DecorateInfoW&quot;:{&quot;IsAbs&quot;:true},&quot;DecorateInfoX&quot;:{&quot;IsAbs&quot;:true,&quot;Pos&quot;:1},&quot;DecorateInfoY&quot;:{&quot;IsAbs&quot;:true,&quot;Pos&quot;:0},&quot;ReferentInfo&quot;:{&quot;Id&quot;:&quot;8d94a544dd66449b9bd5a2a5d7e4226e&quot;,&quot;X&quot;:{&quot;Pos&quot;:1},&quot;Y&quot;:{&quot;Pos&quot;:2}},&quot;whChangeMode&quot;:0}"/>
  <p:tag name="KSO_WM_CHIP_GROUPID" val="5f0e73c28050c250ba65b219"/>
  <p:tag name="KSO_WM_CHIP_XID" val="5f631d070e9bcbd1695b17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
  <p:tag name="KSO_WM_TEMPLATE_ASSEMBLE_XID" val="60656f2b4054ed1e2fb804c4"/>
  <p:tag name="KSO_WM_TEMPLATE_ASSEMBLE_GROUPID" val="60656f2b4054ed1e2fb804c4"/>
</p:tagLst>
</file>

<file path=ppt/tags/tag48.xml><?xml version="1.0" encoding="utf-8"?>
<p:tagLst xmlns:p="http://schemas.openxmlformats.org/presentationml/2006/main">
  <p:tag name="KSO_WM_SLIDE_ID" val="diagram2021183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08"/>
  <p:tag name="KSO_WM_SLIDE_POSITION" val="0*60"/>
  <p:tag name="KSO_WM_TAG_VERSION" val="1.0"/>
  <p:tag name="KSO_WM_BEAUTIFY_FLAG" val="#wm#"/>
  <p:tag name="KSO_WM_TEMPLATE_CATEGORY" val="diagram"/>
  <p:tag name="KSO_WM_TEMPLATE_INDEX" val="20211838"/>
  <p:tag name="KSO_WM_SLIDE_LAYOUT" val="a_d_f"/>
  <p:tag name="KSO_WM_SLIDE_LAYOUT_CNT" val="1_1_1"/>
  <p:tag name="KSO_WM_SLIDE_LAYOUT_INFO" val="{&quot;id&quot;:&quot;2021-04-01T15:31:54&quot;,&quot;maxSize&quot;:{&quot;size1&quot;:26.699999999999999},&quot;minSize&quot;:{&quot;size1&quot;:20},&quot;normalSize&quot;:{&quot;size1&quot;:20.000185185185181},&quot;subLayout&quot;:[{&quot;id&quot;:&quot;2021-04-01T15:31:54&quot;,&quot;margin&quot;:{&quot;bottom&quot;:0.026000002399086952,&quot;left&quot;:1.6929999589920044,&quot;right&quot;:1.6929999589920044,&quot;top&quot;:1.6929999589920044},&quot;type&quot;:0},{&quot;direction&quot;:1,&quot;id&quot;:&quot;2021-04-01T15:31:54&quot;,&quot;maxSize&quot;:{&quot;size1&quot;:67.5},&quot;minSize&quot;:{&quot;size1&quot;:45},&quot;normalSize&quot;:{&quot;size1&quot;:45.524999999999999},&quot;subLayout&quot;:[{&quot;id&quot;:&quot;2021-04-01T15:31:54&quot;,&quot;margin&quot;:{&quot;bottom&quot;:1.6929999589920044,&quot;left&quot;:1.6929999589920044,&quot;right&quot;:1.2439998388290405,&quot;top&quot;:1.6670000553131104},&quot;type&quot;:0},{&quot;id&quot;:&quot;2021-04-01T15:31:54&quot;,&quot;margin&quot;:{&quot;bottom&quot;:1.6929999589920044,&quot;left&quot;:0.026000002399086952,&quot;right&quot;:1.6929999589920044,&quot;top&quot;:1.6670000553131104},&quot;type&quot;:0}],&quot;type&quot;:0}],&quot;type&quot;:0}"/>
  <p:tag name="KSO_WM_SLIDE_CAN_ADD_NAVIGATION"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31d070e9bcbd1695b17db"/>
  <p:tag name="KSO_WM_CHIP_FILLPROP" val="[[{&quot;text_align&quot;:&quot;lt&quot;,&quot;text_direction&quot;:&quot;horizontal&quot;,&quot;support_big_font&quot;:false,&quot;picture_toward&quot;:0,&quot;picture_dockside&quot;:[],&quot;fill_id&quot;:&quot;c4cbc9b2fced405c9fc7a719d189a8f1&quot;,&quot;fill_align&quot;:&quot;lt&quot;,&quot;chip_types&quot;:[&quot;header&quot;]},{&quot;text_align&quot;:&quot;lt&quot;,&quot;text_direction&quot;:&quot;horizontal&quot;,&quot;support_features&quot;:[&quot;collage&quot;],&quot;support_big_font&quot;:false,&quot;picture_toward&quot;:0,&quot;picture_dockside&quot;:[],&quot;fill_id&quot;:&quot;703630537a544035acf5de6956828d87&quot;,&quot;fill_align&quot;:&quot;cm&quot;,&quot;chip_types&quot;:[&quot;diagram&quot;,&quot;text&quot;,&quot;picture&quot;,&quot;chart&quot;,&quot;table&quot;,&quot;video&quot;]},{&quot;text_align&quot;:&quot;lt&quot;,&quot;text_direction&quot;:&quot;horizontal&quot;,&quot;support_big_font&quot;:false,&quot;picture_toward&quot;:0,&quot;picture_dockside&quot;:[],&quot;fill_id&quot;:&quot;b407b34b201641d49d75be095b5a3ec9&quot;,&quot;fill_align&quot;:&quot;cm&quot;,&quot;chip_types&quot;:[&quot;text&quot;,&quot;picture&quot;,&quot;chart&quot;]}]]"/>
  <p:tag name="KSO_WM_CHIP_DECFILLPROP" val="[]"/>
  <p:tag name="KSO_WM_CHIP_GROUPID" val="5f0e73c28050c250ba65b219"/>
  <p:tag name="KSO_WM_SLIDE_BK_DARK_LIGHT" val="2"/>
  <p:tag name="KSO_WM_SLIDE_BACKGROUND_TYPE" val="general"/>
  <p:tag name="KSO_WM_SLIDE_SUPPORT_FEATURE_TYPE" val="0"/>
  <p:tag name="KSO_WM_TEMPLATE_ASSEMBLE_XID" val="60656f2b4054ed1e2fb804c4"/>
  <p:tag name="KSO_WM_TEMPLATE_ASSEMBLE_GROUPID" val="60656f2b4054ed1e2fb804c4"/>
</p:tagLst>
</file>

<file path=ppt/tags/tag49.xml><?xml version="1.0" encoding="utf-8"?>
<p:tagLst xmlns:p="http://schemas.openxmlformats.org/presentationml/2006/main">
  <p:tag name="KSO_WM_FULL_TEXT_BEAUTIFY_COPY_ID" val="9"/>
</p:tagLst>
</file>

<file path=ppt/tags/tag5.xml><?xml version="1.0" encoding="utf-8"?>
<p:tagLst xmlns:p="http://schemas.openxmlformats.org/presentationml/2006/main">
  <p:tag name="KSO_WM_FULL_TEXT_BEAUTIFY_COPY_ID" val="11"/>
</p:tagLst>
</file>

<file path=ppt/tags/tag50.xml><?xml version="1.0" encoding="utf-8"?>
<p:tagLst xmlns:p="http://schemas.openxmlformats.org/presentationml/2006/main">
  <p:tag name="KSO_WM_FULL_TEXT_BEAUTIFY_COPY_ID" val="10"/>
</p:tagLst>
</file>

<file path=ppt/tags/tag51.xml><?xml version="1.0" encoding="utf-8"?>
<p:tagLst xmlns:p="http://schemas.openxmlformats.org/presentationml/2006/main">
  <p:tag name="KSO_WM_FULL_TEXT_BEAUTIFY_COPY_ID" val="11"/>
</p:tagLst>
</file>

<file path=ppt/tags/tag52.xml><?xml version="1.0" encoding="utf-8"?>
<p:tagLst xmlns:p="http://schemas.openxmlformats.org/presentationml/2006/main">
  <p:tag name="KSO_WM_FULL_TEXT_BEAUTIFY_COPY_ID" val="12"/>
</p:tagLst>
</file>

<file path=ppt/tags/tag53.xml><?xml version="1.0" encoding="utf-8"?>
<p:tagLst xmlns:p="http://schemas.openxmlformats.org/presentationml/2006/main">
  <p:tag name="KSO_WM_FULL_TEXT_BEAUTIFY_COPY_ID" val="23"/>
</p:tagLst>
</file>

<file path=ppt/tags/tag5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410_1*a*1"/>
  <p:tag name="KSO_WM_TEMPLATE_CATEGORY" val="diagram"/>
  <p:tag name="KSO_WM_TEMPLATE_INDEX" val="202114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08b42befb97e4e1a9f02b6c52afece9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ea9562cc49d847bc90849d8594edee94"/>
  <p:tag name="KSO_WM_UNIT_TEXT_FILL_FORE_SCHEMECOLOR_INDEX_BRIGHTNESS" val="0"/>
  <p:tag name="KSO_WM_UNIT_TEXT_FILL_FORE_SCHEMECOLOR_INDEX" val="13"/>
  <p:tag name="KSO_WM_UNIT_TEXT_FILL_TYPE" val="1"/>
  <p:tag name="KSO_WM_TEMPLATE_ASSEMBLE_XID" val="60656efa4054ed1e2fb801b1"/>
  <p:tag name="KSO_WM_TEMPLATE_ASSEMBLE_GROUPID" val="60656efa4054ed1e2fb801b1"/>
</p:tagLst>
</file>

<file path=ppt/tags/tag5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410_1*f*1"/>
  <p:tag name="KSO_WM_TEMPLATE_CATEGORY" val="diagram"/>
  <p:tag name="KSO_WM_TEMPLATE_INDEX" val="20211410"/>
  <p:tag name="KSO_WM_UNIT_LAYERLEVEL" val="1"/>
  <p:tag name="KSO_WM_TAG_VERSION" val="1.0"/>
  <p:tag name="KSO_WM_BEAUTIFY_FLAG" val="#wm#"/>
  <p:tag name="KSO_WM_UNIT_DEFAULT_FONT" val="14;20;2"/>
  <p:tag name="KSO_WM_UNIT_BLOCK" val="0"/>
  <p:tag name="KSO_WM_UNIT_VALUE" val="516"/>
  <p:tag name="KSO_WM_UNIT_SHOW_EDIT_AREA_INDICATION" val="1"/>
  <p:tag name="KSO_WM_CHIP_GROUPID" val="5e6b05596848fb12bee65ac8"/>
  <p:tag name="KSO_WM_CHIP_XID" val="5e6b05596848fb12bee65aca"/>
  <p:tag name="KSO_WM_UNIT_DEC_AREA_ID" val="68bb2ef8f04441139170e4373532ff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87e4e8a844643ad8a03d60eab9b7381"/>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fa4054ed1e2fb801b1"/>
  <p:tag name="KSO_WM_TEMPLATE_ASSEMBLE_GROUPID" val="60656efa4054ed1e2fb801b1"/>
</p:tagLst>
</file>

<file path=ppt/tags/tag56.xml><?xml version="1.0" encoding="utf-8"?>
<p:tagLst xmlns:p="http://schemas.openxmlformats.org/presentationml/2006/main">
  <p:tag name="KSO_WM_SLIDE_ID" val="diagram20211410_1"/>
  <p:tag name="KSO_WM_TEMPLATE_SUBCATEGORY" val="21"/>
  <p:tag name="KSO_WM_SLIDE_TYPE" val="text"/>
  <p:tag name="KSO_WM_SLIDE_SUBTYPE" val="pure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1410"/>
  <p:tag name="KSO_WM_SLIDE_LAYOUT" val="a_f"/>
  <p:tag name="KSO_WM_SLIDE_LAYOUT_CNT" val="1_1"/>
  <p:tag name="KSO_WM_TEMPLATE_MASTER_TYPE" val="0"/>
  <p:tag name="KSO_WM_TEMPLATE_COLOR_TYPE" val="1"/>
  <p:tag name="KSO_WM_UNIT_SHOW_EDIT_AREA_INDICATION"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1-04-01T15:23:43&quot;,&quot;maxSize&quot;:{&quot;size1&quot;:31.100000000000001},&quot;minSize&quot;:{&quot;size1&quot;:20.100000000000001},&quot;normalSize&quot;:{&quot;size1&quot;:20.100000000000001},&quot;subLayout&quot;:[{&quot;id&quot;:&quot;2021-04-01T15:23:43&quot;,&quot;margin&quot;:{&quot;bottom&quot;:0.026000002399086952,&quot;left&quot;:1.6929999589920044,&quot;right&quot;:1.6929999589920044,&quot;top&quot;:1.6929999589920044},&quot;type&quot;:0},{&quot;id&quot;:&quot;2021-04-01T15:23:43&quot;,&quot;margin&quot;:{&quot;bottom&quot;:1.6929999589920044,&quot;left&quot;:1.6929999589920044,&quot;right&quot;:1.6929999589920044,&quot;top&quot;:0.81999999284744263},&quot;type&quot;:0}],&quot;type&quot;:0}"/>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CHIP_GROUPID" val="5f6c93987b7ee298d401b017"/>
  <p:tag name="KSO_WM_SLIDE_BK_DARK_LIGHT" val="2"/>
  <p:tag name="KSO_WM_SLIDE_BACKGROUND_TYPE" val="general"/>
  <p:tag name="KSO_WM_SLIDE_SUPPORT_FEATURE_TYPE" val="0"/>
  <p:tag name="KSO_WM_TEMPLATE_ASSEMBLE_XID" val="60656efa4054ed1e2fb801b1"/>
  <p:tag name="KSO_WM_TEMPLATE_ASSEMBLE_GROUPID" val="60656efa4054ed1e2fb801b1"/>
</p:tagLst>
</file>

<file path=ppt/tags/tag57.xml><?xml version="1.0" encoding="utf-8"?>
<p:tagLst xmlns:p="http://schemas.openxmlformats.org/presentationml/2006/main">
  <p:tag name="KSO_WM_UNIT_ISCONTENTSTITLE" val="0"/>
  <p:tag name="KSO_WM_UNIT_PRESET_TEXT" val="点击输入小标题"/>
  <p:tag name="KSO_WM_UNIT_NOCLEAR" val="0"/>
  <p:tag name="KSO_WM_UNIT_SHOW_EDIT_AREA_INDICATION" val="1"/>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diagram20200867_1*h_a*1_1"/>
  <p:tag name="KSO_WM_TEMPLATE_CATEGORY" val="diagram"/>
  <p:tag name="KSO_WM_TEMPLATE_INDEX" val="20200867"/>
  <p:tag name="KSO_WM_UNIT_LAYERLEVEL" val="1_1"/>
  <p:tag name="KSO_WM_TAG_VERSION" val="1.0"/>
  <p:tag name="KSO_WM_BEAUTIFY_FLAG" val="#wm#"/>
  <p:tag name="KSO_WM_UNIT_DEFAULT_FONT" val="18;24;2"/>
  <p:tag name="KSO_WM_UNIT_BLOCK" val="1"/>
  <p:tag name="KSO_WM_UNIT_IS_LAYOUT_DIAGRAM" val="1"/>
  <p:tag name="KSO_WM_UNIT_TEXT_FILL_FORE_SCHEMECOLOR_INDEX_BRIGHTNESS" val="0.15"/>
  <p:tag name="KSO_WM_UNIT_TEXT_FILL_FORE_SCHEMECOLOR_INDEX" val="13"/>
  <p:tag name="KSO_WM_UNIT_TEXT_FILL_TYPE" val="1"/>
</p:tagLst>
</file>

<file path=ppt/tags/tag58.xml><?xml version="1.0" encoding="utf-8"?>
<p:tagLst xmlns:p="http://schemas.openxmlformats.org/presentationml/2006/main">
  <p:tag name="KSO_WM_UNIT_ISCONTENTSTITLE" val="0"/>
  <p:tag name="KSO_WM_UNIT_PRESET_TEXT" val="点击输入小标题"/>
  <p:tag name="KSO_WM_UNIT_NOCLEAR" val="0"/>
  <p:tag name="KSO_WM_UNIT_SHOW_EDIT_AREA_INDICATION" val="1"/>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diagram20200867_1*h_a*2_1"/>
  <p:tag name="KSO_WM_TEMPLATE_CATEGORY" val="diagram"/>
  <p:tag name="KSO_WM_TEMPLATE_INDEX" val="20200867"/>
  <p:tag name="KSO_WM_UNIT_LAYERLEVEL" val="1_1"/>
  <p:tag name="KSO_WM_TAG_VERSION" val="1.0"/>
  <p:tag name="KSO_WM_BEAUTIFY_FLAG" val="#wm#"/>
  <p:tag name="KSO_WM_UNIT_DEFAULT_FONT" val="18;24;2"/>
  <p:tag name="KSO_WM_UNIT_BLOCK" val="1"/>
  <p:tag name="KSO_WM_UNIT_IS_LAYOUT_DIAGRAM" val="1"/>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UNIT_PRESET_TEXT" val="点击输入正文"/>
  <p:tag name="KSO_WM_UNIT_NOCLEAR" val="0"/>
  <p:tag name="KSO_WM_UNIT_SHOW_EDIT_AREA_INDICATION" val="1"/>
  <p:tag name="KSO_WM_UNIT_VALUE" val="220"/>
  <p:tag name="KSO_WM_UNIT_HIGHLIGHT" val="0"/>
  <p:tag name="KSO_WM_UNIT_COMPATIBLE" val="0"/>
  <p:tag name="KSO_WM_UNIT_DIAGRAM_ISNUMVISUAL" val="0"/>
  <p:tag name="KSO_WM_UNIT_DIAGRAM_ISREFERUNIT" val="0"/>
  <p:tag name="KSO_WM_UNIT_TYPE" val="h_f"/>
  <p:tag name="KSO_WM_UNIT_INDEX" val="2_1"/>
  <p:tag name="KSO_WM_UNIT_ID" val="diagram20200867_1*h_f*2_1"/>
  <p:tag name="KSO_WM_TEMPLATE_CATEGORY" val="diagram"/>
  <p:tag name="KSO_WM_TEMPLATE_INDEX" val="20200867"/>
  <p:tag name="KSO_WM_UNIT_LAYERLEVEL" val="1_1"/>
  <p:tag name="KSO_WM_TAG_VERSION" val="1.0"/>
  <p:tag name="KSO_WM_BEAUTIFY_FLAG" val="#wm#"/>
  <p:tag name="KSO_WM_UNIT_DEFAULT_FONT" val="14;20;2"/>
  <p:tag name="KSO_WM_UNIT_BLOCK" val="0"/>
  <p:tag name="KSO_WM_UNIT_IS_LAYOUT_DIAGRAM" val="1"/>
  <p:tag name="KSO_WM_UNIT_TEXT_FILL_FORE_SCHEMECOLOR_INDEX_BRIGHTNESS" val="0.15"/>
  <p:tag name="KSO_WM_UNIT_TEXT_FILL_FORE_SCHEMECOLOR_INDEX" val="13"/>
  <p:tag name="KSO_WM_UNIT_TEXT_FILL_TYPE" val="1"/>
</p:tagLst>
</file>

<file path=ppt/tags/tag6.xml><?xml version="1.0" encoding="utf-8"?>
<p:tagLst xmlns:p="http://schemas.openxmlformats.org/presentationml/2006/main">
  <p:tag name="KSO_WM_FULL_TEXT_BEAUTIFY_COPY_ID" val="12"/>
</p:tagLst>
</file>

<file path=ppt/tags/tag60.xml><?xml version="1.0" encoding="utf-8"?>
<p:tagLst xmlns:p="http://schemas.openxmlformats.org/presentationml/2006/main">
  <p:tag name="KSO_WM_UNIT_PRESET_TEXT" val="点击输入正文"/>
  <p:tag name="KSO_WM_UNIT_NOCLEAR" val="0"/>
  <p:tag name="KSO_WM_UNIT_SHOW_EDIT_AREA_INDICATION" val="1"/>
  <p:tag name="KSO_WM_UNIT_VALUE" val="220"/>
  <p:tag name="KSO_WM_UNIT_HIGHLIGHT" val="0"/>
  <p:tag name="KSO_WM_UNIT_COMPATIBLE" val="0"/>
  <p:tag name="KSO_WM_UNIT_DIAGRAM_ISNUMVISUAL" val="0"/>
  <p:tag name="KSO_WM_UNIT_DIAGRAM_ISREFERUNIT" val="0"/>
  <p:tag name="KSO_WM_UNIT_TYPE" val="h_f"/>
  <p:tag name="KSO_WM_UNIT_INDEX" val="1_1"/>
  <p:tag name="KSO_WM_UNIT_ID" val="diagram20200867_1*h_f*1_1"/>
  <p:tag name="KSO_WM_TEMPLATE_CATEGORY" val="diagram"/>
  <p:tag name="KSO_WM_TEMPLATE_INDEX" val="20200867"/>
  <p:tag name="KSO_WM_UNIT_LAYERLEVEL" val="1_1"/>
  <p:tag name="KSO_WM_TAG_VERSION" val="1.0"/>
  <p:tag name="KSO_WM_BEAUTIFY_FLAG" val="#wm#"/>
  <p:tag name="KSO_WM_UNIT_DEFAULT_FONT" val="14;20;2"/>
  <p:tag name="KSO_WM_UNIT_BLOCK" val="0"/>
  <p:tag name="KSO_WM_UNIT_IS_LAYOUT_DIAGRAM" val="1"/>
  <p:tag name="KSO_WM_UNIT_TEXT_FILL_FORE_SCHEMECOLOR_INDEX_BRIGHTNESS" val="0.15"/>
  <p:tag name="KSO_WM_UNIT_TEXT_FILL_FORE_SCHEMECOLOR_INDEX" val="13"/>
  <p:tag name="KSO_WM_UNIT_TEXT_FILL_TYPE" val="1"/>
</p:tagLst>
</file>

<file path=ppt/tags/tag6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867_1*a*1"/>
  <p:tag name="KSO_WM_TEMPLATE_CATEGORY" val="diagram"/>
  <p:tag name="KSO_WM_TEMPLATE_INDEX" val="20200867"/>
  <p:tag name="KSO_WM_UNIT_LAYERLEVEL" val="1"/>
  <p:tag name="KSO_WM_TAG_VERSION" val="1.0"/>
  <p:tag name="KSO_WM_BEAUTIFY_FLAG" val="#wm#"/>
  <p:tag name="KSO_WM_UNIT_DEFAULT_FONT" val="24;44;4"/>
  <p:tag name="KSO_WM_UNIT_BLOCK" val="1"/>
  <p:tag name="KSO_WM_UNIT_TEXT_FILL_FORE_SCHEMECOLOR_INDEX_BRIGHTNESS" val="0.15"/>
  <p:tag name="KSO_WM_UNIT_TEXT_FILL_FORE_SCHEMECOLOR_INDEX" val="13"/>
  <p:tag name="KSO_WM_UNIT_TEXT_FILL_TYPE" val="1"/>
</p:tagLst>
</file>

<file path=ppt/tags/tag62.xml><?xml version="1.0" encoding="utf-8"?>
<p:tagLst xmlns:p="http://schemas.openxmlformats.org/presentationml/2006/main">
  <p:tag name="KSO_WM_SLIDE_ID" val="diagram20200867_1"/>
  <p:tag name="KSO_WM_TEMPLATE_SUBCATEGORY" val="11"/>
  <p:tag name="KSO_WM_SLIDE_TYPE" val="text"/>
  <p:tag name="KSO_WM_SLIDE_SUBTYPE" val="pureTxt"/>
  <p:tag name="KSO_WM_SLIDE_ITEM_CNT" val="0"/>
  <p:tag name="KSO_WM_SLIDE_INDEX" val="1"/>
  <p:tag name="KSO_WM_UNIT_SHOW_EDIT_AREA_INDICATION" val="1"/>
  <p:tag name="KSO_WM_SLIDE_SIZE" val="864.348*295.948"/>
  <p:tag name="KSO_WM_SLIDE_POSITION" val="47.6522*186.83"/>
  <p:tag name="KSO_WM_TAG_VERSION" val="1.0"/>
  <p:tag name="KSO_WM_BEAUTIFY_FLAG" val="#wm#"/>
  <p:tag name="KSO_WM_TEMPLATE_CATEGORY" val="diagram"/>
  <p:tag name="KSO_WM_TEMPLATE_INDEX" val="20200867"/>
  <p:tag name="KSO_WM_SLIDE_LAYOUT" val="a_h"/>
  <p:tag name="KSO_WM_SLIDE_LAYOUT_CNT" val="1_2"/>
  <p:tag name="KSO_WM_SLIDE_LAYOUT_INFO" val="{&quot;backgroundInfo&quot;:[{&quot;bottom&quot;:0,&quot;bottomAbs&quot;:false,&quot;left&quot;:0,&quot;leftAbs&quot;:false,&quot;right&quot;:0,&quot;rightAbs&quot;:false,&quot;top&quot;:0,&quot;topAbs&quot;:false,&quot;type&quot;:&quot;general&quot;}],&quot;id&quot;:&quot;2022-01-04T00:25:26&quot;,&quot;maxSize&quot;:{&quot;size1&quot;:25.300000000000001},&quot;minSize&quot;:{&quot;size1&quot;:25.300000000000001},&quot;normalSize&quot;:{&quot;size1&quot;:25.300000000000001},&quot;subLayout&quot;:[{&quot;id&quot;:&quot;2022-01-04T00:25:26&quot;,&quot;margin&quot;:{&quot;bottom&quot;:0.026000002399086952,&quot;left&quot;:1.6809999942779541,&quot;right&quot;:1.6809999942779541,&quot;top&quot;:1.3190000057220459},&quot;type&quot;:0},{&quot;direction&quot;:1,&quot;id&quot;:&quot;2022-01-04T00:25:26&quot;,&quot;maxSize&quot;:{&quot;size1&quot;:65.218110054855543},&quot;minSize&quot;:{&quot;size1&quot;:30.318110054855545},&quot;normalSize&quot;:{&quot;size1&quot;:44.149360054855549},&quot;subLayout&quot;:[{&quot;id&quot;:&quot;2022-01-04T00:25:26&quot;,&quot;margin&quot;:{&quot;bottom&quot;:2.0190000534057617,&quot;left&quot;:1.6809999942779541,&quot;right&quot;:1.465999960899353,&quot;top&quot;:0.035999998450279236},&quot;type&quot;:0},{&quot;id&quot;:&quot;2022-01-04T00:25:26&quot;,&quot;margin&quot;:{&quot;bottom&quot;:2.0190000534057617,&quot;left&quot;:0.026000002399086952,&quot;right&quot;:1.6809999942779541,&quot;top&quot;:0.035999998450279236},&quot;type&quot;:0}],&quot;type&quot;:0}],&quot;type&quot;:0}"/>
  <p:tag name="KSO_WM_SLIDE_CAN_ADD_NAVIGATION" val="1"/>
  <p:tag name="KSO_WM_SLIDE_BACKGROUND" val="[&quot;general&quot;]"/>
  <p:tag name="KSO_WM_SLIDE_RATIO" val="1.777778"/>
  <p:tag name="KSO_WM_TEMPLATE_MASTER_TYPE" val="0"/>
  <p:tag name="KSO_WM_TEMPLATE_COLOR_TYPE" val="1"/>
</p:tagLst>
</file>

<file path=ppt/tags/tag6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2_1*a*1"/>
  <p:tag name="KSO_WM_TEMPLATE_CATEGORY" val="diagram"/>
  <p:tag name="KSO_WM_TEMPLATE_INDEX" val="2021329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803e56c384b485f9e8211c67642e7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c35154b00d344299561d6c90d593603"/>
  <p:tag name="KSO_WM_UNIT_TEXT_FILL_FORE_SCHEMECOLOR_INDEX_BRIGHTNESS" val="0"/>
  <p:tag name="KSO_WM_UNIT_TEXT_FILL_FORE_SCHEMECOLOR_INDEX" val="13"/>
  <p:tag name="KSO_WM_UNIT_TEXT_FILL_TYPE" val="1"/>
  <p:tag name="KSO_WM_TEMPLATE_ASSEMBLE_XID" val="60656eb64054ed1e2fb7fe98"/>
  <p:tag name="KSO_WM_TEMPLATE_ASSEMBLE_GROUPID" val="60656eb64054ed1e2fb7fe98"/>
</p:tagLst>
</file>

<file path=ppt/tags/tag64.xml><?xml version="1.0" encoding="utf-8"?>
<p:tagLst xmlns:p="http://schemas.openxmlformats.org/presentationml/2006/main">
  <p:tag name="KSO_WM_UNIT_VALUE" val="1100*2242"/>
  <p:tag name="KSO_WM_UNIT_HIGHLIGHT" val="0"/>
  <p:tag name="KSO_WM_UNIT_COMPATIBLE" val="0"/>
  <p:tag name="KSO_WM_UNIT_DIAGRAM_ISNUMVISUAL" val="0"/>
  <p:tag name="KSO_WM_UNIT_DIAGRAM_ISREFERUNIT" val="0"/>
  <p:tag name="KSO_WM_UNIT_TYPE" val="d"/>
  <p:tag name="KSO_WM_UNIT_INDEX" val="1"/>
  <p:tag name="KSO_WM_UNIT_ID" val="diagram20213292_1*d*1"/>
  <p:tag name="KSO_WM_TEMPLATE_CATEGORY" val="diagram"/>
  <p:tag name="KSO_WM_TEMPLATE_INDEX" val="20213292"/>
  <p:tag name="KSO_WM_UNIT_LAYERLEVEL" val="1"/>
  <p:tag name="KSO_WM_TAG_VERSION" val="1.0"/>
  <p:tag name="KSO_WM_BEAUTIFY_FLAG" val="#wm#"/>
  <p:tag name="KSO_WM_CHIP_GROUPID" val="5e7310da9a230a26b9e88a19"/>
  <p:tag name="KSO_WM_CHIP_XID" val="5e7310da9a230a26b9e88a1a"/>
  <p:tag name="KSO_WM_UNIT_DEC_AREA_ID" val="0762b89598d441a9bd7b8c6e1d1541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28d8b402c44286a0ce53412c695ee6"/>
  <p:tag name="KSO_WM_UNIT_SUPPORT_UNIT_TYPE" val="[&quot;l&quot;,&quot;m&quot;,&quot;n&quot;,&quot;o&quot;,&quot;p&quot;,&quot;q&quot;,&quot;r&quot;,&quot;δ&quot;,&quot;ε&quot;,&quot;ζ&quot;,&quot;η&quot;,&quot;d&quot;,&quot;α&quot;,&quot;β&quot;]"/>
  <p:tag name="KSO_WM_TEMPLATE_ASSEMBLE_XID" val="60656eb64054ed1e2fb7fe98"/>
  <p:tag name="KSO_WM_TEMPLATE_ASSEMBLE_GROUPID" val="60656eb64054ed1e2fb7fe98"/>
</p:tagLst>
</file>

<file path=ppt/tags/tag65.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2_1*f*1"/>
  <p:tag name="KSO_WM_TEMPLATE_CATEGORY" val="diagram"/>
  <p:tag name="KSO_WM_TEMPLATE_INDEX" val="20213292"/>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3c79bf0f52d44df9838817e04acf4b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d3f222b472142a4b469b16d424342c8"/>
  <p:tag name="KSO_WM_UNIT_TEXT_FILL_FORE_SCHEMECOLOR_INDEX_BRIGHTNESS" val="0.25"/>
  <p:tag name="KSO_WM_UNIT_TEXT_FILL_FORE_SCHEMECOLOR_INDEX" val="13"/>
  <p:tag name="KSO_WM_UNIT_TEXT_FILL_TYPE" val="1"/>
  <p:tag name="KSO_WM_TEMPLATE_ASSEMBLE_XID" val="60656eb64054ed1e2fb7fe98"/>
  <p:tag name="KSO_WM_TEMPLATE_ASSEMBLE_GROUPID" val="60656eb64054ed1e2fb7fe98"/>
</p:tagLst>
</file>

<file path=ppt/tags/tag66.xml><?xml version="1.0" encoding="utf-8"?>
<p:tagLst xmlns:p="http://schemas.openxmlformats.org/presentationml/2006/main">
  <p:tag name="KSO_WM_SLIDE_ID" val="diagram2021329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64*408"/>
  <p:tag name="KSO_WM_SLIDE_POSITION" val="48*48"/>
  <p:tag name="KSO_WM_TAG_VERSION" val="1.0"/>
  <p:tag name="KSO_WM_BEAUTIFY_FLAG" val="#wm#"/>
  <p:tag name="KSO_WM_TEMPLATE_CATEGORY" val="diagram"/>
  <p:tag name="KSO_WM_TEMPLATE_INDEX" val="20213292"/>
  <p:tag name="KSO_WM_SLIDE_LAYOUT" val="a_d_f"/>
  <p:tag name="KSO_WM_SLIDE_LAYOUT_CNT" val="1_1_1"/>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lm&quot;,&quot;chip_types&quot;:[&quot;diagram&quot;,&quot;pictext&quot;,&quot;picture&quot;,&quot;chart&quot;,&quot;table&quot;]},{&quot;text_align&quot;:&quot;lm&quot;,&quot;text_direction&quot;:&quot;horizontal&quot;,&quot;support_big_font&quot;:false,&quot;picture_toward&quot;:0,&quot;picture_dockside&quot;:[],&quot;fill_id&quot;:&quot;999ef3fc329041d6a96945ed69c6f7ac&quot;,&quot;fill_align&quot;:&quot;lm&quot;,&quot;chip_types&quot;:[&quot;text&quot;]}]]"/>
  <p:tag name="KSO_WM_CHIP_XID" val="5f696411553136823a5e6129"/>
  <p:tag name="FIXED_XID_TMP" val="5f5ee1ca4d6848d78f644aec"/>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15:03&quot;,&quot;maxSize&quot;:{&quot;size1&quot;:26.800000000000001},&quot;minSize&quot;:{&quot;size1&quot;:17.899999999999999},&quot;normalSize&quot;:{&quot;size1&quot;:20.955555555555556},&quot;subLayout&quot;:[{&quot;id&quot;:&quot;2021-04-01T15:15:03&quot;,&quot;margin&quot;:{&quot;bottom&quot;:0.026000002399086952,&quot;left&quot;:1.6929999589920044,&quot;right&quot;:1.6929999589920044,&quot;top&quot;:1.6929999589920044},&quot;type&quot;:0},{&quot;direction&quot;:1,&quot;id&quot;:&quot;2021-04-01T15:15:03&quot;,&quot;maxSize&quot;:{&quot;size1&quot;:74.900000000000006},&quot;minSize&quot;:{&quot;size1&quot;:66.299999999999997},&quot;normalSize&quot;:{&quot;size1&quot;:68.025000000000006},&quot;subLayout&quot;:[{&quot;id&quot;:&quot;2021-04-01T15:15:03&quot;,&quot;margin&quot;:{&quot;bottom&quot;:1.6929999589920044,&quot;left&quot;:1.6929999589920044,&quot;right&quot;:1.2439998388290405,&quot;top&quot;:0.85500001907348633},&quot;type&quot;:0},{&quot;id&quot;:&quot;2021-04-01T15:15:03&quot;,&quot;margin&quot;:{&quot;bottom&quot;:1.6929999589920044,&quot;left&quot;:0.026000002399086952,&quot;right&quot;:1.6929999589920044,&quot;top&quot;:0.85500001907348633},&quot;type&quot;:0}],&quot;type&quot;:0}],&quot;type&quot;:0}"/>
  <p:tag name="KSO_WM_CHIP_GROUPID" val="5f5ee1ca4d6848d78f644aec"/>
  <p:tag name="KSO_WM_SLIDE_BK_DARK_LIGHT" val="2"/>
  <p:tag name="KSO_WM_SLIDE_BACKGROUND_TYPE" val="general"/>
  <p:tag name="KSO_WM_SLIDE_SUPPORT_FEATURE_TYPE" val="3"/>
  <p:tag name="KSO_WM_TEMPLATE_ASSEMBLE_XID" val="60656eb64054ed1e2fb7fe98"/>
  <p:tag name="KSO_WM_TEMPLATE_ASSEMBLE_GROUPID" val="60656eb64054ed1e2fb7fe98"/>
</p:tagLst>
</file>

<file path=ppt/tags/tag6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2_1*a*1"/>
  <p:tag name="KSO_WM_TEMPLATE_CATEGORY" val="diagram"/>
  <p:tag name="KSO_WM_TEMPLATE_INDEX" val="2021329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803e56c384b485f9e8211c67642e7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c35154b00d344299561d6c90d593603"/>
  <p:tag name="KSO_WM_UNIT_TEXT_FILL_FORE_SCHEMECOLOR_INDEX_BRIGHTNESS" val="0"/>
  <p:tag name="KSO_WM_UNIT_TEXT_FILL_FORE_SCHEMECOLOR_INDEX" val="13"/>
  <p:tag name="KSO_WM_UNIT_TEXT_FILL_TYPE" val="1"/>
  <p:tag name="KSO_WM_TEMPLATE_ASSEMBLE_XID" val="60656eb64054ed1e2fb7fe98"/>
  <p:tag name="KSO_WM_TEMPLATE_ASSEMBLE_GROUPID" val="60656eb64054ed1e2fb7fe98"/>
  <p:tag name="MH_OLD_SHAPE_ID" val="7"/>
  <p:tag name="REFSHAPE" val="105553124637656"/>
</p:tagLst>
</file>

<file path=ppt/tags/tag68.xml><?xml version="1.0" encoding="utf-8"?>
<p:tagLst xmlns:p="http://schemas.openxmlformats.org/presentationml/2006/main">
  <p:tag name="KSO_WM_UNIT_VALUE" val="1100*2242"/>
  <p:tag name="KSO_WM_UNIT_HIGHLIGHT" val="0"/>
  <p:tag name="KSO_WM_UNIT_COMPATIBLE" val="0"/>
  <p:tag name="KSO_WM_UNIT_DIAGRAM_ISNUMVISUAL" val="0"/>
  <p:tag name="KSO_WM_UNIT_DIAGRAM_ISREFERUNIT" val="0"/>
  <p:tag name="KSO_WM_UNIT_TYPE" val="d"/>
  <p:tag name="KSO_WM_UNIT_INDEX" val="1"/>
  <p:tag name="KSO_WM_UNIT_ID" val="diagram20213292_1*d*1"/>
  <p:tag name="KSO_WM_TEMPLATE_CATEGORY" val="diagram"/>
  <p:tag name="KSO_WM_TEMPLATE_INDEX" val="20213292"/>
  <p:tag name="KSO_WM_UNIT_LAYERLEVEL" val="1"/>
  <p:tag name="KSO_WM_TAG_VERSION" val="1.0"/>
  <p:tag name="KSO_WM_BEAUTIFY_FLAG" val="#wm#"/>
  <p:tag name="KSO_WM_CHIP_GROUPID" val="5e7310da9a230a26b9e88a19"/>
  <p:tag name="KSO_WM_CHIP_XID" val="5e7310da9a230a26b9e88a1a"/>
  <p:tag name="KSO_WM_UNIT_DEC_AREA_ID" val="0762b89598d441a9bd7b8c6e1d1541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28d8b402c44286a0ce53412c695ee6"/>
  <p:tag name="KSO_WM_UNIT_SUPPORT_UNIT_TYPE" val="[&quot;l&quot;,&quot;m&quot;,&quot;n&quot;,&quot;o&quot;,&quot;p&quot;,&quot;q&quot;,&quot;r&quot;,&quot;δ&quot;,&quot;ε&quot;,&quot;ζ&quot;,&quot;η&quot;,&quot;d&quot;,&quot;α&quot;,&quot;β&quot;]"/>
  <p:tag name="KSO_WM_TEMPLATE_ASSEMBLE_XID" val="60656eb64054ed1e2fb7fe98"/>
  <p:tag name="KSO_WM_TEMPLATE_ASSEMBLE_GROUPID" val="60656eb64054ed1e2fb7fe98"/>
  <p:tag name="KSO_WM_UNIT_PICTURE_CLIP_FLAG" val="0"/>
  <p:tag name="MH_OLD_SHAPE_ID" val="8"/>
  <p:tag name="REFSHAPE" val="105553124638328"/>
</p:tagLst>
</file>

<file path=ppt/tags/tag69.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2_1*f*1"/>
  <p:tag name="KSO_WM_TEMPLATE_CATEGORY" val="diagram"/>
  <p:tag name="KSO_WM_TEMPLATE_INDEX" val="20213292"/>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3c79bf0f52d44df9838817e04acf4b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d3f222b472142a4b469b16d424342c8"/>
  <p:tag name="KSO_WM_UNIT_TEXT_FILL_FORE_SCHEMECOLOR_INDEX_BRIGHTNESS" val="0.25"/>
  <p:tag name="KSO_WM_UNIT_TEXT_FILL_FORE_SCHEMECOLOR_INDEX" val="13"/>
  <p:tag name="KSO_WM_UNIT_TEXT_FILL_TYPE" val="1"/>
  <p:tag name="KSO_WM_TEMPLATE_ASSEMBLE_XID" val="60656eb64054ed1e2fb7fe98"/>
  <p:tag name="KSO_WM_TEMPLATE_ASSEMBLE_GROUPID" val="60656eb64054ed1e2fb7fe98"/>
  <p:tag name="MH_OLD_SHAPE_ID" val="10"/>
  <p:tag name="REFSHAPE" val="105553124638552"/>
</p:tagLst>
</file>

<file path=ppt/tags/tag7.xml><?xml version="1.0" encoding="utf-8"?>
<p:tagLst xmlns:p="http://schemas.openxmlformats.org/presentationml/2006/main">
  <p:tag name="KSO_WM_FULL_TEXT_BEAUTIFY_COPY_ID" val="16"/>
</p:tagLst>
</file>

<file path=ppt/tags/tag70.xml><?xml version="1.0" encoding="utf-8"?>
<p:tagLst xmlns:p="http://schemas.openxmlformats.org/presentationml/2006/main">
  <p:tag name="KSO_WM_BEAUTIFY_FLAG" val="#wm#"/>
  <p:tag name="KSO_WM_TEMPLATE_CATEGORY" val="diagram"/>
  <p:tag name="KSO_WM_TEMPLATE_INDEX" val="20213292"/>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BACKGROUND" val="[&quot;general&quot;]"/>
  <p:tag name="KSO_WM_SLIDE_RATIO" val="1.777778"/>
  <p:tag name="KSO_WM_SLIDE_CAN_ADD_NAVIGATION" val="1"/>
  <p:tag name="KSO_WM_SLIDE_ID" val="diagram2021329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08"/>
  <p:tag name="KSO_WM_SLIDE_POSITION" val="48*48"/>
  <p:tag name="KSO_WM_TAG_VERSION" val="1.0"/>
  <p:tag name="KSO_WM_SLIDE_LAYOUT" val="a_d_f"/>
  <p:tag name="KSO_WM_SLIDE_LAYOUT_CNT" val="1_1_1"/>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lm&quot;,&quot;chip_types&quot;:[&quot;diagram&quot;,&quot;pictext&quot;,&quot;picture&quot;,&quot;chart&quot;,&quot;table&quot;]},{&quot;text_align&quot;:&quot;lm&quot;,&quot;text_direction&quot;:&quot;horizontal&quot;,&quot;support_big_font&quot;:false,&quot;picture_toward&quot;:0,&quot;picture_dockside&quot;:[],&quot;fill_id&quot;:&quot;999ef3fc329041d6a96945ed69c6f7ac&quot;,&quot;fill_align&quot;:&quot;lm&quot;,&quot;chip_types&quot;:[&quot;text&quot;]}]]"/>
  <p:tag name="KSO_WM_CHIP_XID" val="5f696411553136823a5e6129"/>
  <p:tag name="FIXED_XID_TMP" val="5f5ee1ca4d6848d78f644aec"/>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15:03&quot;,&quot;maxSize&quot;:{&quot;size1&quot;:26.800000000000001},&quot;minSize&quot;:{&quot;size1&quot;:17.899999999999999},&quot;normalSize&quot;:{&quot;size1&quot;:20.955555555555556},&quot;subLayout&quot;:[{&quot;id&quot;:&quot;2021-04-01T15:15:03&quot;,&quot;margin&quot;:{&quot;bottom&quot;:0.026000002399086952,&quot;left&quot;:1.6929999589920044,&quot;right&quot;:1.6929999589920044,&quot;top&quot;:1.6929999589920044},&quot;type&quot;:0},{&quot;direction&quot;:1,&quot;id&quot;:&quot;2021-04-01T15:15:03&quot;,&quot;maxSize&quot;:{&quot;size1&quot;:74.900000000000006},&quot;minSize&quot;:{&quot;size1&quot;:66.299999999999997},&quot;normalSize&quot;:{&quot;size1&quot;:71.46250000000002},&quot;subLayout&quot;:[{&quot;id&quot;:&quot;2021-04-01T15:15:03&quot;,&quot;margin&quot;:{&quot;bottom&quot;:1.6929999589920044,&quot;left&quot;:1.6929999589920044,&quot;right&quot;:1.2439998388290405,&quot;top&quot;:0.85500001907348633},&quot;type&quot;:0},{&quot;id&quot;:&quot;2021-04-01T15:15:03&quot;,&quot;margin&quot;:{&quot;bottom&quot;:1.6929999589920044,&quot;left&quot;:0.026000002399086952,&quot;right&quot;:1.6929999589920044,&quot;top&quot;:0.85500001907348633},&quot;type&quot;:0}],&quot;type&quot;:0}],&quot;type&quot;:0}"/>
  <p:tag name="KSO_WM_CHIP_GROUPID" val="5f5ee1ca4d6848d78f644aec"/>
  <p:tag name="KSO_WM_SLIDE_BK_DARK_LIGHT" val="2"/>
  <p:tag name="KSO_WM_SLIDE_BACKGROUND_TYPE" val="general"/>
  <p:tag name="KSO_WM_SLIDE_SUPPORT_FEATURE_TYPE" val="3"/>
  <p:tag name="KSO_WM_TEMPLATE_ASSEMBLE_XID" val="60656eb64054ed1e2fb7fe98"/>
  <p:tag name="KSO_WM_TEMPLATE_ASSEMBLE_GROUPID" val="60656eb64054ed1e2fb7fe98"/>
</p:tagLst>
</file>

<file path=ppt/tags/tag7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72.xml><?xml version="1.0" encoding="utf-8"?>
<p:tagLst xmlns:p="http://schemas.openxmlformats.org/presentationml/2006/main">
  <p:tag name="KSO_WM_UNIT_VALUE" val="1142*1777"/>
  <p:tag name="KSO_WM_UNIT_HIGHLIGHT" val="0"/>
  <p:tag name="KSO_WM_UNIT_COMPATIBLE" val="1"/>
  <p:tag name="KSO_WM_UNIT_DIAGRAM_ISNUMVISUAL" val="0"/>
  <p:tag name="KSO_WM_UNIT_DIAGRAM_ISREFERUNIT" val="0"/>
  <p:tag name="KSO_WM_UNIT_TYPE" val="d"/>
  <p:tag name="KSO_WM_UNIT_INDEX" val="1"/>
  <p:tag name="KSO_WM_UNIT_ID" val="diagram20213341_1*d*1"/>
  <p:tag name="KSO_WM_TEMPLATE_CATEGORY" val="diagram"/>
  <p:tag name="KSO_WM_TEMPLATE_INDEX" val="20213341"/>
  <p:tag name="KSO_WM_UNIT_LAYERLEVEL" val="1"/>
  <p:tag name="KSO_WM_TAG_VERSION" val="1.0"/>
  <p:tag name="KSO_WM_BEAUTIFY_FLAG" val="#wm#"/>
  <p:tag name="KSO_WM_CHIP_GROUPID" val="5e7310da9a230a26b9e88a19"/>
  <p:tag name="KSO_WM_CHIP_XID" val="5e7310da9a230a26b9e88a1a"/>
  <p:tag name="KSO_WM_UNIT_DEC_AREA_ID" val="48728ba5738e4ba88aa7e13940ad8c2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bcaac3ac5e2482196498b5d8fb47f26"/>
  <p:tag name="KSO_WM_UNIT_SUPPORT_UNIT_TYPE" val="[&quot;l&quot;,&quot;m&quot;,&quot;n&quot;,&quot;o&quot;,&quot;p&quot;,&quot;q&quot;,&quot;r&quot;,&quot;δ&quot;,&quot;ε&quot;,&quot;ζ&quot;,&quot;η&quot;,&quot;d&quot;,&quot;α&quot;,&quot;β&quot;,&quot;θ&quot;]"/>
  <p:tag name="KSO_WM_TEMPLATE_ASSEMBLE_XID" val="60656ece4054ed1e2fb7fff9"/>
  <p:tag name="KSO_WM_TEMPLATE_ASSEMBLE_GROUPID" val="60656ece4054ed1e2fb7fff9"/>
  <p:tag name="KSO_WM_UNIT_PICTURE_CLIP_FLAG" val="0"/>
</p:tagLst>
</file>

<file path=ppt/tags/tag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341_1*f*1"/>
  <p:tag name="KSO_WM_TEMPLATE_CATEGORY" val="diagram"/>
  <p:tag name="KSO_WM_TEMPLATE_INDEX" val="20213341"/>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5fa1eb2e343e45e0aa7eaaf5a4637eb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d19e8c1bcc468c8309be4e06d5dcd0"/>
  <p:tag name="KSO_WM_UNIT_SUPPORT_BIG_FONT" val="1"/>
  <p:tag name="KSO_WM_UNIT_SUPPORT_UNIT_TYPE" val="[&quot;β&quot;]"/>
  <p:tag name="KSO_WM_UNIT_TEXT_FILL_FORE_SCHEMECOLOR_INDEX_BRIGHTNESS" val="0.25"/>
  <p:tag name="KSO_WM_UNIT_TEXT_FILL_FORE_SCHEMECOLOR_INDEX" val="13"/>
  <p:tag name="KSO_WM_UNIT_TEXT_FILL_TYPE" val="1"/>
  <p:tag name="KSO_WM_TEMPLATE_ASSEMBLE_XID" val="60656ece4054ed1e2fb7fff9"/>
  <p:tag name="KSO_WM_TEMPLATE_ASSEMBLE_GROUPID" val="60656ece4054ed1e2fb7fff9"/>
</p:tagLst>
</file>

<file path=ppt/tags/tag74.xml><?xml version="1.0" encoding="utf-8"?>
<p:tagLst xmlns:p="http://schemas.openxmlformats.org/presentationml/2006/main">
  <p:tag name="KSO_WM_SLIDE_COLORSCHEME_VERSION" val="3.2"/>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fill_id&quot;:&quot;13764482d0b94c3797cd92679777cb6d&quot;,&quot;fill_align&quot;:&quot;lt&quot;,&quot;chip_types&quot;:[&quot;header&quot;]},{&quot;text_align&quot;:&quot;lm&quot;,&quot;text_direction&quot;:&quot;horizontal&quot;,&quot;support_features&quot;:[&quot;collage&quot;,&quot;carousel&quot;],&quot;support_big_font&quot;:false,&quot;fill_id&quot;:&quot;0c7aeec11ac7457eb4d583c52a0ae3d5&quot;,&quot;fill_align&quot;:&quot;lm&quot;,&quot;chip_types&quot;:[&quot;diagram&quot;,&quot;pictext&quot;,&quot;picture&quot;,&quot;chart&quot;,&quot;table&quot;,&quot;video&quot;]},{&quot;text_align&quot;:&quot;lm&quot;,&quot;text_direction&quot;:&quot;horizontal&quot;,&quot;support_big_font&quot;:true,&quot;fill_id&quot;:&quot;95d2289085634f659fb9ea746d7af990&quot;,&quot;fill_align&quot;:&quot;lm&quot;,&quot;chip_types&quot;:[&quot;text&quot;,&quot;table&quot;]}]]"/>
  <p:tag name="KSO_WM_CHIP_XID" val="5f69641a553136823a5e617e"/>
  <p:tag name="KSO_WM_SLIDE_ID" val="diagram2021334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48"/>
  <p:tag name="KSO_WM_TAG_VERSION" val="1.0"/>
  <p:tag name="KSO_WM_BEAUTIFY_FLAG" val="#wm#"/>
  <p:tag name="KSO_WM_TEMPLATE_CATEGORY" val="diagram"/>
  <p:tag name="KSO_WM_TEMPLATE_INDEX" val="20213341"/>
  <p:tag name="KSO_WM_SLIDE_LAYOUT" val="a_d_f"/>
  <p:tag name="KSO_WM_SLIDE_LAYOUT_CNT" val="1_1_1"/>
  <p:tag name="KSO_WM_CHIP_GROUPID" val="5f5ee1ca4d6848d78f644aec"/>
  <p:tag name="KSO_WM_SLIDE_BK_DARK_LIGHT" val="2"/>
  <p:tag name="KSO_WM_SLIDE_BACKGROUND_TYPE" val="general"/>
  <p:tag name="KSO_WM_SLIDE_SUPPORT_FEATURE_TYPE" val="3"/>
  <p:tag name="KSO_WM_TEMPLATE_ASSEMBLE_XID" val="60656ece4054ed1e2fb7fff9"/>
  <p:tag name="KSO_WM_TEMPLATE_ASSEMBLE_GROUPID" val="60656ece4054ed1e2fb7fff9"/>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18:54&quot;,&quot;maxSize&quot;:{&quot;size1&quot;:26.699999999999999},&quot;minSize&quot;:{&quot;size1&quot;:17.800000000000001},&quot;normalSize&quot;:{&quot;size1&quot;:22.199999999999999},&quot;subLayout&quot;:[{&quot;id&quot;:&quot;2021-04-01T15:18:54&quot;,&quot;margin&quot;:{&quot;bottom&quot;:0,&quot;left&quot;:1.6929999589920044,&quot;right&quot;:1.6929999589920044,&quot;top&quot;:1.6929999589920044},&quot;type&quot;:0},{&quot;direction&quot;:1,&quot;id&quot;:&quot;2021-04-01T15:18:54&quot;,&quot;maxSize&quot;:{&quot;size1&quot;:61.199651511510218},&quot;minSize&quot;:{&quot;size1&quot;:49.999651511510216},&quot;normalSize&quot;:{&quot;size1&quot;:57.762151511510218},&quot;subLayout&quot;:[{&quot;id&quot;:&quot;2021-04-01T15:18:54&quot;,&quot;margin&quot;:{&quot;bottom&quot;:1.6929999589920044,&quot;left&quot;:1.6929999589920044,&quot;right&quot;:1.2439998388290405,&quot;top&quot;:0.84700000286102295},&quot;type&quot;:0},{&quot;id&quot;:&quot;2021-04-01T15:18:54&quot;,&quot;margin&quot;:{&quot;bottom&quot;:2.5399999618530273,&quot;left&quot;:0.026000002399086952,&quot;right&quot;:1.6929999589920044,&quot;top&quot;:0.84700000286102295},&quot;type&quot;:0}],&quot;type&quot;:0}],&quot;type&quot;:0}"/>
  <p:tag name="FIXED_XID_TMP" val="5f5ee1ca4d6848d78f644aec"/>
  <p:tag name="KSO_WM_CHIP_DECFILLPROP" val="[]"/>
</p:tagLst>
</file>

<file path=ppt/tags/tag75.xml><?xml version="1.0" encoding="utf-8"?>
<p:tagLst xmlns:p="http://schemas.openxmlformats.org/presentationml/2006/main">
  <p:tag name="KSO_WM_UNIT_PRESET_TEXT" val="我们是致力于研究AI智能创作PPT的一个团队;我们潜心钻研幻灯片的演示规律……"/>
  <p:tag name="KSO_WM_UNIT_NOCLEAR" val="0"/>
  <p:tag name="KSO_WM_UNIT_VALUE" val="75"/>
  <p:tag name="KSO_WM_UNIT_HIGHLIGHT" val="0"/>
  <p:tag name="KSO_WM_UNIT_COMPATIBLE" val="0"/>
  <p:tag name="KSO_WM_UNIT_DIAGRAM_ISNUMVISUAL" val="0"/>
  <p:tag name="KSO_WM_UNIT_DIAGRAM_ISREFERUNIT" val="0"/>
  <p:tag name="KSO_WM_UNIT_TYPE" val="f"/>
  <p:tag name="KSO_WM_UNIT_INDEX" val="1"/>
  <p:tag name="KSO_WM_UNIT_ID" val="diagram20201872_1*f*1"/>
  <p:tag name="KSO_WM_TEMPLATE_CATEGORY" val="diagram"/>
  <p:tag name="KSO_WM_TEMPLATE_INDEX" val="20201872"/>
  <p:tag name="KSO_WM_UNIT_LAYERLEVEL" val="1"/>
  <p:tag name="KSO_WM_TAG_VERSION" val="1.0"/>
  <p:tag name="KSO_WM_BEAUTIFY_FLAG" val="#wm#"/>
  <p:tag name="KSO_WM_UNIT_DEFAULT_FONT" val="14;20;2"/>
  <p:tag name="KSO_WM_UNIT_BLOCK" val="0"/>
  <p:tag name="KSO_WM_UNIT_SM_LIMIT_TYPE" val="1"/>
  <p:tag name="KSO_WM_UNIT_PLACING_PICTURE_MD4" val="0"/>
  <p:tag name="KSO_WM_UNIT_SUBTYPE" val="a"/>
  <p:tag name="KSO_WM_UNIT_TEXT_FILL_FORE_SCHEMECOLOR_INDEX_BRIGHTNESS" val="0.35"/>
  <p:tag name="KSO_WM_UNIT_TEXT_FILL_FORE_SCHEMECOLOR_INDEX" val="13"/>
  <p:tag name="KSO_WM_UNIT_TEXT_FILL_TYPE" val="1"/>
</p:tagLst>
</file>

<file path=ppt/tags/tag76.xml><?xml version="1.0" encoding="utf-8"?>
<p:tagLst xmlns:p="http://schemas.openxmlformats.org/presentationml/2006/main">
  <p:tag name="KSO_WM_UNIT_ISCONTENTSTITLE" val="0"/>
  <p:tag name="KSO_WM_UNIT_PRESET_TEXT" val="点击输入大标题"/>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1872_1*a*1"/>
  <p:tag name="KSO_WM_TEMPLATE_CATEGORY" val="diagram"/>
  <p:tag name="KSO_WM_TEMPLATE_INDEX" val="20201872"/>
  <p:tag name="KSO_WM_UNIT_LAYERLEVEL" val="1"/>
  <p:tag name="KSO_WM_TAG_VERSION" val="1.0"/>
  <p:tag name="KSO_WM_BEAUTIFY_FLAG" val="#wm#"/>
  <p:tag name="KSO_WM_UNIT_DEFAULT_FONT" val="32;40;4"/>
  <p:tag name="KSO_WM_UNIT_BLOCK" val="0"/>
  <p:tag name="KSO_WM_UNIT_SM_LIMIT_TYPE" val="1"/>
  <p:tag name="KSO_WM_UNIT_ISNUMDGMTITLE" val="0"/>
  <p:tag name="KSO_WM_UNIT_PLACING_PICTURE_MD4" val="0"/>
  <p:tag name="KSO_WM_UNIT_TEXT_FILL_FORE_SCHEMECOLOR_INDEX_BRIGHTNESS" val="0.25"/>
  <p:tag name="KSO_WM_UNIT_TEXT_FILL_FORE_SCHEMECOLOR_INDEX" val="13"/>
  <p:tag name="KSO_WM_UNIT_TEXT_FILL_TYPE" val="1"/>
  <p:tag name="KSO_WM_UNIT_SMARTLAYOUT_COMPRESS_INFO" val="{&#10;    &quot;id&quot;: &quot;2022-01-04T01:01:39&quot;,&#10;    &quot;max&quot;: 0.20653543307086863,&#10;    &quot;topChanged&quot;: 0.1506329420818954&#10;}&#10;"/>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872_1*i*1"/>
  <p:tag name="KSO_WM_TEMPLATE_CATEGORY" val="diagram"/>
  <p:tag name="KSO_WM_TEMPLATE_INDEX" val="20201872"/>
  <p:tag name="KSO_WM_UNIT_LAYERLEVEL" val="1"/>
  <p:tag name="KSO_WM_TAG_VERSION" val="1.0"/>
  <p:tag name="KSO_WM_BEAUTIFY_FLAG" val="#wm#"/>
  <p:tag name="KSO_WM_UNIT_LIMIT_TYPE" val="1"/>
  <p:tag name="KSO_WM_UNIT_BLOCK" val="0"/>
  <p:tag name="KSO_WM_UNIT_SM_LIMIT_TYPE" val="1"/>
  <p:tag name="KSO_WM_UNIT_PLACING_PICTURE_MD4"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872_1*i*2"/>
  <p:tag name="KSO_WM_TEMPLATE_CATEGORY" val="diagram"/>
  <p:tag name="KSO_WM_TEMPLATE_INDEX" val="20201872"/>
  <p:tag name="KSO_WM_UNIT_LAYERLEVEL" val="1"/>
  <p:tag name="KSO_WM_TAG_VERSION" val="1.0"/>
  <p:tag name="KSO_WM_BEAUTIFY_FLAG" val="#wm#"/>
  <p:tag name="KSO_WM_UNIT_SM_LIMIT_TYPE" val="1"/>
  <p:tag name="KSO_WM_UNIT_PLACING_PICTURE_MD4" val="0"/>
  <p:tag name="KSO_WM_UNIT_FILL_FORE_SCHEMECOLOR_INDEX_BRIGHTNESS" val="-0.15"/>
  <p:tag name="KSO_WM_UNIT_FILL_FORE_SCHEMECOLOR_INDEX" val="14"/>
  <p:tag name="KSO_WM_UNI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872_1*i*3"/>
  <p:tag name="KSO_WM_TEMPLATE_CATEGORY" val="diagram"/>
  <p:tag name="KSO_WM_TEMPLATE_INDEX" val="20201872"/>
  <p:tag name="KSO_WM_UNIT_LAYERLEVEL" val="1"/>
  <p:tag name="KSO_WM_TAG_VERSION" val="1.0"/>
  <p:tag name="KSO_WM_BEAUTIFY_FLAG" val="#wm#"/>
  <p:tag name="KSO_WM_UNIT_SM_LIMIT_TYPE" val="1"/>
  <p:tag name="KSO_WM_UNIT_PLACING_PICTURE_MD4" val="0"/>
  <p:tag name="KSO_WM_UNIT_FILL_FORE_SCHEMECOLOR_INDEX_BRIGHTNESS" val="-0.15"/>
  <p:tag name="KSO_WM_UNIT_FILL_FORE_SCHEMECOLOR_INDEX" val="14"/>
  <p:tag name="KSO_WM_UNIT_FILL_TYPE" val="1"/>
</p:tagLst>
</file>

<file path=ppt/tags/tag8.xml><?xml version="1.0" encoding="utf-8"?>
<p:tagLst xmlns:p="http://schemas.openxmlformats.org/presentationml/2006/main">
  <p:tag name="KSO_WM_FULL_TEXT_BEAUTIFY_COPY_ID" val="17"/>
</p:tagLst>
</file>

<file path=ppt/tags/tag80.xml><?xml version="1.0" encoding="utf-8"?>
<p:tagLst xmlns:p="http://schemas.openxmlformats.org/presentationml/2006/main">
  <p:tag name="KSO_WM_UNIT_VALUE" val="1321*1320"/>
  <p:tag name="KSO_WM_UNIT_HIGHLIGHT" val="0"/>
  <p:tag name="KSO_WM_UNIT_COMPATIBLE" val="0"/>
  <p:tag name="KSO_WM_UNIT_DIAGRAM_ISNUMVISUAL" val="0"/>
  <p:tag name="KSO_WM_UNIT_DIAGRAM_ISREFERUNIT" val="0"/>
  <p:tag name="KSO_WM_UNIT_TYPE" val="d"/>
  <p:tag name="KSO_WM_UNIT_INDEX" val="1"/>
  <p:tag name="KSO_WM_UNIT_ID" val="diagram20201872_1*d*1"/>
  <p:tag name="KSO_WM_TEMPLATE_CATEGORY" val="diagram"/>
  <p:tag name="KSO_WM_TEMPLATE_INDEX" val="20201872"/>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SUPPORT_UNIT_TYPE" val="[&quot;d&quot;]"/>
  <p:tag name="KSO_WM_UNIT_BLOCK" val="0"/>
  <p:tag name="KSO_WM_UNIT_PLACING_PICTURE_USER_VIEWPORT" val="{&quot;height&quot;:7494.8031496062995,&quot;width&quot;:7491.9716535433072}"/>
  <p:tag name="KSO_WM_UNIT_PLACING_PICTURE_USER_RELATIVERECTANGLE" val="{&quot;bottom&quot;:0,&quot;left&quot;:0,&quot;right&quot;:0,&quot;top&quot;:0}"/>
  <p:tag name="KSO_WM_UNIT_PLACING_PICTURE_COLLAGE_RELATIVERECTANGLE" val="{&quot;bottom&quot;:1.5168755663394304e-16,&quot;left&quot;:0,&quot;right&quot;:0,&quot;top&quot;:1.5168755663394304e-16}"/>
  <p:tag name="KSO_WM_UNIT_PLACING_PICTURE_COLLAGE_VIEWPORT" val="{&quot;height&quot;:7494.8031496062977,&quot;width&quot;:7491.9716535433072}"/>
  <p:tag name="KSO_WM_UNIT_PLACING_PICTURE_MD4" val="0"/>
</p:tagLst>
</file>

<file path=ppt/tags/tag81.xml><?xml version="1.0" encoding="utf-8"?>
<p:tagLst xmlns:p="http://schemas.openxmlformats.org/presentationml/2006/main">
  <p:tag name="KSO_WM_BEAUTIFY_FLAG" val="#wm#"/>
  <p:tag name="KSO_WM_TEMPLATE_CATEGORY" val="diagram"/>
  <p:tag name="KSO_WM_TEMPLATE_INDEX" val="20201872"/>
  <p:tag name="KSO_WM_SLIDE_RATIO" val="1.777778"/>
  <p:tag name="KSO_WM_SLIDE_ID" val="diagram20201872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920*383"/>
  <p:tag name="KSO_WM_SLIDE_POSITION" val="0*73"/>
  <p:tag name="KSO_WM_TAG_VERSION" val="1.0"/>
  <p:tag name="KSO_WM_SLIDE_LAYOUT" val="a_d_f"/>
  <p:tag name="KSO_WM_SLIDE_LAYOUT_CNT" val="1_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d72ddcd8164b47abbb844c26f9b1c22e&quot;,&quot;fill_align&quot;:&quot;lb&quot;,&quot;text_align&quot;:&quot;lb&quot;,&quot;text_direction&quot;:&quot;horizontal&quot;,&quot;chip_types&quot;:[&quot;header&quot;]},{&quot;fill_id&quot;:&quot;ac4bd4ae6b3343f1999d7f7c8f946581&quot;,&quot;fill_align&quot;:&quot;lt&quot;,&quot;text_align&quot;:&quot;lt&quot;,&quot;text_direction&quot;:&quot;horizontal&quot;,&quot;chip_types&quot;:[&quot;text&quot;,&quot;chart&quot;,&quot;table&quot;]},{&quot;fill_id&quot;:&quot;0d50cc8ab1cb48459d90f269727d3fbc&quot;,&quot;fill_align&quot;:&quot;lm&quot;,&quot;text_align&quot;:&quot;lm&quot;,&quot;text_direction&quot;:&quot;horizontal&quot;,&quot;chip_types&quot;:[&quot;pictext&quot;,&quot;picture&quot;,&quot;chart&quot;,&quot;table&quot;,&quot;video&quot;],&quot;support_features&quot;:[&quot;collage&quot;,&quot;carousel&quot;,&quot;creativecrop&quot;]}]]"/>
  <p:tag name="KSO_WM_SLIDE_BACKGROUND" val="[&quot;general&quot;,&quot;frame&quot;,&quot;leftRight&quot;]"/>
  <p:tag name="KSO_WM_CHIP_XID" val="5ef3191ec6295c63c1a2e033"/>
  <p:tag name="KSO_WM_CHIP_DECFILLPROP" val="[]"/>
  <p:tag name="KSO_WM_SLIDE_CAN_ADD_NAVIGATION" val="1"/>
  <p:tag name="KSO_WM_CHIP_GROUPID" val="5ef3191ec6295c63c1a2e032"/>
  <p:tag name="KSO_WM_SLIDE_BK_DARK_LIGHT" val="2"/>
  <p:tag name="KSO_WM_SLIDE_BACKGROUND_TYPE" val="general"/>
  <p:tag name="KSO_WM_SLIDE_SUPPORT_FEATURE_TYPE" val="7"/>
  <p:tag name="KSO_WM_TEMPLATE_ASSEMBLE_XID" val="60656f594054ed1e2fb8087e"/>
  <p:tag name="KSO_WM_TEMPLATE_ASSEMBLE_GROUPID" val="60656f594054ed1e2fb8087e"/>
  <p:tag name="KSO_WM_SLIDE_COLORSCHEME_VERSION" val="3.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2-01-04T01:01:39&quot;,&quot;maxSize&quot;:{&quot;size1&quot;:69.200000000000003},&quot;minSize&quot;:{&quot;size1&quot;:29.800000000000001},&quot;normalSize&quot;:{&quot;size1&quot;:42.700000000000003},&quot;subLayout&quot;:[{&quot;backgroundInfo&quot;:[{&quot;bottom&quot;:0,&quot;bottomAbs&quot;:false,&quot;left&quot;:0,&quot;leftAbs&quot;:false,&quot;right&quot;:0.28209899999999999,&quot;rightAbs&quot;:false,&quot;top&quot;:0,&quot;topAbs&quot;:false,&quot;type&quot;:&quot;leftRight&quot;}],&quot;horizontalAlign&quot;:2,&quot;id&quot;:&quot;2022-01-04T01:01:39&quot;,&quot;margin&quot;:{&quot;bottom&quot;:1.690000057220459,&quot;left&quot;:1.2699999809265137,&quot;right&quot;:1.2699999809265137,&quot;top&quot;:1.690000057220459},&quot;marginOverLayout&quot;:{&quot;bottom&quot;:1.690000057220459,&quot;left&quot;:1.2699999809265137,&quot;right&quot;:1.2699999809265137,&quot;top&quot;:1.690000057220459},&quot;type&quot;:0,&quot;verticalAlign&quot;:1},{&quot;horizontalAlign&quot;:0,&quot;id&quot;:&quot;2022-01-04T01:01:39&quot;,&quot;margin&quot;:{&quot;bottom&quot;:1.690000057220459,&quot;left&quot;:0.026000002399086952,&quot;right&quot;:1.2699999809265137,&quot;top&quot;:5.4800000190734863},&quot;type&quot;:0,&quot;verticalAlign&quot;:2}],&quot;type&quot;:0}"/>
</p:tagLst>
</file>

<file path=ppt/tags/tag82.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712_1*a*1"/>
  <p:tag name="KSO_WM_TEMPLATE_CATEGORY" val="diagram"/>
  <p:tag name="KSO_WM_TEMPLATE_INDEX" val="2021371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b4b008640f047cd86f87531f5f4a01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fe3fb2827144c15ac2bdaeb264f231c"/>
  <p:tag name="KSO_WM_UNIT_TEXT_FILL_FORE_SCHEMECOLOR_INDEX_BRIGHTNESS" val="0"/>
  <p:tag name="KSO_WM_UNIT_TEXT_FILL_FORE_SCHEMECOLOR_INDEX" val="13"/>
  <p:tag name="KSO_WM_UNIT_TEXT_FILL_TYPE" val="1"/>
  <p:tag name="KSO_WM_TEMPLATE_ASSEMBLE_XID" val="60656ec64054ed1e2fb7ff6b"/>
  <p:tag name="KSO_WM_TEMPLATE_ASSEMBLE_GROUPID" val="60656ec64054ed1e2fb7ff6b"/>
</p:tagLst>
</file>

<file path=ppt/tags/tag83.xml><?xml version="1.0" encoding="utf-8"?>
<p:tagLst xmlns:p="http://schemas.openxmlformats.org/presentationml/2006/main">
  <p:tag name="KSO_WM_UNIT_VALUE" val="973*1481"/>
  <p:tag name="KSO_WM_UNIT_HIGHLIGHT" val="0"/>
  <p:tag name="KSO_WM_UNIT_COMPATIBLE" val="0"/>
  <p:tag name="KSO_WM_UNIT_DIAGRAM_ISNUMVISUAL" val="0"/>
  <p:tag name="KSO_WM_UNIT_DIAGRAM_ISREFERUNIT" val="0"/>
  <p:tag name="KSO_WM_UNIT_TYPE" val="d"/>
  <p:tag name="KSO_WM_UNIT_INDEX" val="1"/>
  <p:tag name="KSO_WM_UNIT_ID" val="diagram20213712_1*d*1"/>
  <p:tag name="KSO_WM_TEMPLATE_CATEGORY" val="diagram"/>
  <p:tag name="KSO_WM_TEMPLATE_INDEX" val="20213712"/>
  <p:tag name="KSO_WM_UNIT_LAYERLEVEL" val="1"/>
  <p:tag name="KSO_WM_TAG_VERSION" val="1.0"/>
  <p:tag name="KSO_WM_BEAUTIFY_FLAG" val="#wm#"/>
  <p:tag name="KSO_WM_CHIP_GROUPID" val="5e7310da9a230a26b9e88a19"/>
  <p:tag name="KSO_WM_CHIP_XID" val="5e7310da9a230a26b9e88a1a"/>
  <p:tag name="KSO_WM_UNIT_DEC_AREA_ID" val="be491f260a8242b0b69d92fb9893020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2423c3f134545f68e3eba247b5064a3"/>
  <p:tag name="KSO_WM_UNIT_SUPPORT_UNIT_TYPE" val="[&quot;d&quot;,&quot;α&quot;,&quot;β&quot;]"/>
  <p:tag name="KSO_WM_TEMPLATE_ASSEMBLE_XID" val="60656ec64054ed1e2fb7ff6b"/>
  <p:tag name="KSO_WM_TEMPLATE_ASSEMBLE_GROUPID" val="60656ec64054ed1e2fb7ff6b"/>
  <p:tag name="KSO_WM_UNIT_PICTURE_CLIP_FLAG" val="0"/>
</p:tagLst>
</file>

<file path=ppt/tags/tag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712_1*f*1"/>
  <p:tag name="KSO_WM_TEMPLATE_CATEGORY" val="diagram"/>
  <p:tag name="KSO_WM_TEMPLATE_INDEX" val="20213712"/>
  <p:tag name="KSO_WM_UNIT_LAYERLEVEL" val="1"/>
  <p:tag name="KSO_WM_TAG_VERSION" val="1.0"/>
  <p:tag name="KSO_WM_BEAUTIFY_FLAG" val="#wm#"/>
  <p:tag name="KSO_WM_UNIT_DEFAULT_FONT" val="14;20;2"/>
  <p:tag name="KSO_WM_UNIT_BLOCK" val="0"/>
  <p:tag name="KSO_WM_UNIT_VALUE" val="189"/>
  <p:tag name="KSO_WM_UNIT_SHOW_EDIT_AREA_INDICATION" val="1"/>
  <p:tag name="KSO_WM_CHIP_GROUPID" val="5e6b05596848fb12bee65ac8"/>
  <p:tag name="KSO_WM_CHIP_XID" val="5e6b05596848fb12bee65aca"/>
  <p:tag name="KSO_WM_UNIT_DEC_AREA_ID" val="e3e1eb978e5847b0bd7450979bb8f33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bf5e55b8d0a488ca6a19063e57cf523"/>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c64054ed1e2fb7ff6b"/>
  <p:tag name="KSO_WM_TEMPLATE_ASSEMBLE_GROUPID" val="60656ec64054ed1e2fb7ff6b"/>
</p:tagLst>
</file>

<file path=ppt/tags/tag85.xml><?xml version="1.0" encoding="utf-8"?>
<p:tagLst xmlns:p="http://schemas.openxmlformats.org/presentationml/2006/main">
  <p:tag name="KSO_WM_SLIDE_ID" val="diagram20213712_1"/>
  <p:tag name="KSO_WM_TEMPLATE_SUBCATEGORY" val="21"/>
  <p:tag name="KSO_WM_SLIDE_ITEM_CNT" val="0"/>
  <p:tag name="KSO_WM_SLIDE_INDEX" val="1"/>
  <p:tag name="KSO_WM_TAG_VERSION" val="1.0"/>
  <p:tag name="KSO_WM_BEAUTIFY_FLAG" val="#wm#"/>
  <p:tag name="KSO_WM_TEMPLATE_CATEGORY" val="diagram"/>
  <p:tag name="KSO_WM_TEMPLATE_INDEX" val="20213712"/>
  <p:tag name="KSO_WM_SLIDE_LAYOUT" val="a_d_f"/>
  <p:tag name="KSO_WM_SLIDE_LAYOUT_CNT" val="1_1_1"/>
  <p:tag name="KSO_WM_SLIDE_TYPE" val="text"/>
  <p:tag name="KSO_WM_SLIDE_SUBTYPE" val="picTxt"/>
  <p:tag name="KSO_WM_SLIDE_SIZE" val="864*384"/>
  <p:tag name="KSO_WM_SLIDE_POSITION" val="48*48"/>
  <p:tag name="KSO_WM_TEMPLATE_MASTER_TYPE" val="0"/>
  <p:tag name="KSO_WM_TEMPLATE_COLOR_TYPE" val="1"/>
  <p:tag name="KSO_WM_UNIT_SHOW_EDIT_AREA_INDICATION" val="1"/>
  <p:tag name="KSO_WM_SLIDE_CAN_ADD_NAVIGATION" val="1"/>
  <p:tag name="KSO_WM_SLIDE_BACKGROUND" val="[&quot;general&quot;]"/>
  <p:tag name="KSO_WM_SLIDE_RATIO" val="1.777778"/>
  <p:tag name="KSO_WM_SLIDE_LAYOUT_INFO" val="{&quot;backgroundInfo&quot;:[{&quot;bottom&quot;:0,&quot;bottomAbs&quot;:false,&quot;left&quot;:0,&quot;leftAbs&quot;:false,&quot;right&quot;:0,&quot;rightAbs&quot;:false,&quot;top&quot;:0,&quot;topAbs&quot;:false,&quot;type&quot;:&quot;general&quot;}],&quot;id&quot;:&quot;2021-04-01T15:17:28&quot;,&quot;maxSize&quot;:{&quot;size1&quot;:26.699999999999999},&quot;minSize&quot;:{&quot;size1&quot;:15.6},&quot;normalSize&quot;:{&quot;size1&quot;:26.211111111111116},&quot;subLayout&quot;:[{&quot;id&quot;:&quot;2021-04-01T15:17:28&quot;,&quot;margin&quot;:{&quot;bottom&quot;:0.026000002399086952,&quot;left&quot;:1.6929999589920044,&quot;right&quot;:1.6929999589920044,&quot;top&quot;:1.6929999589920044},&quot;type&quot;:0},{&quot;direction&quot;:1,&quot;id&quot;:&quot;2021-04-01T15:17:28&quot;,&quot;maxSize&quot;:{&quot;size1&quot;:64.999639193216964},&quot;minSize&quot;:{&quot;size1&quot;:37.499639193216957},&quot;normalSize&quot;:{&quot;size1&quot;:59.79338919321696},&quot;subLayout&quot;:[{&quot;id&quot;:&quot;2021-04-01T15:17:28&quot;,&quot;margin&quot;:{&quot;bottom&quot;:1.6929999589920044,&quot;left&quot;:1.6929999589920044,&quot;right&quot;:0.81999999284744263,&quot;top&quot;:1.6670000553131104},&quot;type&quot;:0},{&quot;id&quot;:&quot;2021-04-01T15:17:28&quot;,&quot;margin&quot;:{&quot;bottom&quot;:1.6929999589920044,&quot;left&quot;:0.026000002399086952,&quot;right&quot;:1.6929999589920044,&quot;top&quot;:1.6670000553131104},&quot;type&quot;:0}],&quot;type&quot;:0}],&quot;type&quot;:0}"/>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4553136823a5e614a"/>
  <p:tag name="KSO_WM_CHIP_FILLPROP" val="[[{&quot;text_align&quot;:&quot;lb&quot;,&quot;text_direction&quot;:&quot;horizontal&quot;,&quot;support_big_font&quot;:false,&quot;picture_toward&quot;:0,&quot;picture_dockside&quot;:[],&quot;fill_id&quot;:&quot;fbc1d1c81b9c4bca8f09873cfc4ac6db&quot;,&quot;fill_align&quot;:&quot;lb&quot;,&quot;chip_types&quot;:[&quot;header&quot;]},{&quot;text_align&quot;:&quot;lm&quot;,&quot;text_direction&quot;:&quot;horizontal&quot;,&quot;support_features&quot;:[&quot;collage&quot;,&quot;carousel&quot;],&quot;support_big_font&quot;:false,&quot;picture_toward&quot;:0,&quot;picture_dockside&quot;:[],&quot;fill_id&quot;:&quot;d54432bd1b4847ebb88cfc3a13dc3d7e&quot;,&quot;fill_align&quot;:&quot;lm&quot;,&quot;chip_types&quot;:[&quot;pictext&quot;,&quot;text&quot;,&quot;picture&quot;,&quot;chart&quot;,&quot;table&quot;]},{&quot;text_align&quot;:&quot;lm&quot;,&quot;text_direction&quot;:&quot;horizontal&quot;,&quot;support_features&quot;:[&quot;collage&quot;,&quot;carousel&quot;],&quot;support_big_font&quot;:false,&quot;picture_toward&quot;:0,&quot;picture_dockside&quot;:[],&quot;fill_id&quot;:&quot;84872d1deea942cc88eb8f9a4bbdba10&quot;,&quot;fill_align&quot;:&quot;lm&quot;,&quot;chip_types&quot;:[&quot;pictext&quot;,&quot;text&quot;,&quot;picture&quot;,&quot;chart&quot;,&quot;table&quot;]}]]"/>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64054ed1e2fb7ff6b"/>
  <p:tag name="KSO_WM_TEMPLATE_ASSEMBLE_GROUPID" val="60656ec64054ed1e2fb7ff6b"/>
</p:tagLst>
</file>

<file path=ppt/tags/tag86.xml><?xml version="1.0" encoding="utf-8"?>
<p:tagLst xmlns:p="http://schemas.openxmlformats.org/presentationml/2006/main">
  <p:tag name="KSO_WM_UNIT_PRESET_TEXT" val="我们是致力于研究AI智能创作PPT的一个团队;我们潜心钻研幻灯片的演示规律……"/>
  <p:tag name="KSO_WM_UNIT_NOCLEAR" val="0"/>
  <p:tag name="KSO_WM_UNIT_VALUE" val="75"/>
  <p:tag name="KSO_WM_UNIT_HIGHLIGHT" val="0"/>
  <p:tag name="KSO_WM_UNIT_COMPATIBLE" val="0"/>
  <p:tag name="KSO_WM_UNIT_DIAGRAM_ISNUMVISUAL" val="0"/>
  <p:tag name="KSO_WM_UNIT_DIAGRAM_ISREFERUNIT" val="0"/>
  <p:tag name="KSO_WM_UNIT_TYPE" val="f"/>
  <p:tag name="KSO_WM_UNIT_INDEX" val="1"/>
  <p:tag name="KSO_WM_UNIT_ID" val="diagram20201872_1*f*1"/>
  <p:tag name="KSO_WM_TEMPLATE_CATEGORY" val="diagram"/>
  <p:tag name="KSO_WM_TEMPLATE_INDEX" val="20201872"/>
  <p:tag name="KSO_WM_UNIT_LAYERLEVEL" val="1"/>
  <p:tag name="KSO_WM_TAG_VERSION" val="1.0"/>
  <p:tag name="KSO_WM_BEAUTIFY_FLAG" val="#wm#"/>
  <p:tag name="KSO_WM_UNIT_DEFAULT_FONT" val="14;20;2"/>
  <p:tag name="KSO_WM_UNIT_BLOCK" val="0"/>
  <p:tag name="KSO_WM_UNIT_SM_LIMIT_TYPE" val="1"/>
  <p:tag name="KSO_WM_UNIT_PLACING_PICTURE_MD4" val="0"/>
  <p:tag name="KSO_WM_UNIT_SUBTYPE" val="a"/>
  <p:tag name="KSO_WM_UNIT_TEXT_FILL_FORE_SCHEMECOLOR_INDEX_BRIGHTNESS" val="0.35"/>
  <p:tag name="KSO_WM_UNIT_TEXT_FILL_FORE_SCHEMECOLOR_INDEX" val="13"/>
  <p:tag name="KSO_WM_UNIT_TEXT_FILL_TYPE" val="1"/>
  <p:tag name="MH_OLD_SHAPE_ID" val="3"/>
  <p:tag name="REFSHAPE" val="105553124426040"/>
</p:tagLst>
</file>

<file path=ppt/tags/tag87.xml><?xml version="1.0" encoding="utf-8"?>
<p:tagLst xmlns:p="http://schemas.openxmlformats.org/presentationml/2006/main">
  <p:tag name="KSO_WM_UNIT_ISCONTENTSTITLE" val="0"/>
  <p:tag name="KSO_WM_UNIT_PRESET_TEXT" val="点击输入大标题"/>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1872_1*a*1"/>
  <p:tag name="KSO_WM_TEMPLATE_CATEGORY" val="diagram"/>
  <p:tag name="KSO_WM_TEMPLATE_INDEX" val="20201872"/>
  <p:tag name="KSO_WM_UNIT_LAYERLEVEL" val="1"/>
  <p:tag name="KSO_WM_TAG_VERSION" val="1.0"/>
  <p:tag name="KSO_WM_BEAUTIFY_FLAG" val="#wm#"/>
  <p:tag name="KSO_WM_UNIT_DEFAULT_FONT" val="32;40;4"/>
  <p:tag name="KSO_WM_UNIT_BLOCK" val="0"/>
  <p:tag name="KSO_WM_UNIT_SM_LIMIT_TYPE" val="1"/>
  <p:tag name="KSO_WM_UNIT_ISNUMDGMTITLE" val="0"/>
  <p:tag name="KSO_WM_UNIT_PLACING_PICTURE_MD4" val="0"/>
  <p:tag name="KSO_WM_UNIT_TEXT_FILL_FORE_SCHEMECOLOR_INDEX_BRIGHTNESS" val="0.25"/>
  <p:tag name="KSO_WM_UNIT_TEXT_FILL_FORE_SCHEMECOLOR_INDEX" val="13"/>
  <p:tag name="KSO_WM_UNIT_TEXT_FILL_TYPE" val="1"/>
  <p:tag name="KSO_WM_UNIT_SMARTLAYOUT_COMPRESS_INFO" val="{&#10;    &quot;id&quot;: &quot;2022-01-04T01:01:39&quot;,&#10;    &quot;max&quot;: 0.20653543307086863,&#10;    &quot;topChanged&quot;: 0.1506329420818954&#10;}&#10;"/>
  <p:tag name="MH_OLD_SHAPE_ID" val="5"/>
  <p:tag name="REFSHAPE" val="105553124432088"/>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872_1*i*1"/>
  <p:tag name="KSO_WM_TEMPLATE_CATEGORY" val="diagram"/>
  <p:tag name="KSO_WM_TEMPLATE_INDEX" val="20201872"/>
  <p:tag name="KSO_WM_UNIT_LAYERLEVEL" val="1"/>
  <p:tag name="KSO_WM_TAG_VERSION" val="1.0"/>
  <p:tag name="KSO_WM_BEAUTIFY_FLAG" val="#wm#"/>
  <p:tag name="KSO_WM_UNIT_LIMIT_TYPE" val="1"/>
  <p:tag name="KSO_WM_UNIT_BLOCK" val="0"/>
  <p:tag name="KSO_WM_UNIT_SM_LIMIT_TYPE" val="1"/>
  <p:tag name="KSO_WM_UNIT_PLACING_PICTURE_MD4" val="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872_1*i*2"/>
  <p:tag name="KSO_WM_TEMPLATE_CATEGORY" val="diagram"/>
  <p:tag name="KSO_WM_TEMPLATE_INDEX" val="20201872"/>
  <p:tag name="KSO_WM_UNIT_LAYERLEVEL" val="1"/>
  <p:tag name="KSO_WM_TAG_VERSION" val="1.0"/>
  <p:tag name="KSO_WM_BEAUTIFY_FLAG" val="#wm#"/>
  <p:tag name="KSO_WM_UNIT_SM_LIMIT_TYPE" val="1"/>
  <p:tag name="KSO_WM_UNIT_PLACING_PICTURE_MD4" val="0"/>
  <p:tag name="KSO_WM_UNIT_FILL_FORE_SCHEMECOLOR_INDEX_BRIGHTNESS" val="-0.15"/>
  <p:tag name="KSO_WM_UNIT_FILL_FORE_SCHEMECOLOR_INDEX" val="14"/>
  <p:tag name="KSO_WM_UNIT_FILL_TYPE" val="1"/>
  <p:tag name="MH_OLD_SHAPE_ID" val="7"/>
  <p:tag name="REFSHAPE" val="105553124443768"/>
</p:tagLst>
</file>

<file path=ppt/tags/tag9.xml><?xml version="1.0" encoding="utf-8"?>
<p:tagLst xmlns:p="http://schemas.openxmlformats.org/presentationml/2006/main">
  <p:tag name="KSO_WM_FULL_TEXT_BEAUTIFY_COPY_ID" val="1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872_1*i*3"/>
  <p:tag name="KSO_WM_TEMPLATE_CATEGORY" val="diagram"/>
  <p:tag name="KSO_WM_TEMPLATE_INDEX" val="20201872"/>
  <p:tag name="KSO_WM_UNIT_LAYERLEVEL" val="1"/>
  <p:tag name="KSO_WM_TAG_VERSION" val="1.0"/>
  <p:tag name="KSO_WM_BEAUTIFY_FLAG" val="#wm#"/>
  <p:tag name="KSO_WM_UNIT_SM_LIMIT_TYPE" val="1"/>
  <p:tag name="KSO_WM_UNIT_PLACING_PICTURE_MD4" val="0"/>
  <p:tag name="KSO_WM_UNIT_FILL_FORE_SCHEMECOLOR_INDEX_BRIGHTNESS" val="-0.15"/>
  <p:tag name="KSO_WM_UNIT_FILL_FORE_SCHEMECOLOR_INDEX" val="14"/>
  <p:tag name="KSO_WM_UNIT_FILL_TYPE" val="1"/>
  <p:tag name="MH_OLD_SHAPE_ID" val="8"/>
  <p:tag name="REFSHAPE" val="105553124456088"/>
</p:tagLst>
</file>

<file path=ppt/tags/tag91.xml><?xml version="1.0" encoding="utf-8"?>
<p:tagLst xmlns:p="http://schemas.openxmlformats.org/presentationml/2006/main">
  <p:tag name="KSO_WM_UNIT_VALUE" val="1321*1320"/>
  <p:tag name="KSO_WM_UNIT_HIGHLIGHT" val="0"/>
  <p:tag name="KSO_WM_UNIT_COMPATIBLE" val="0"/>
  <p:tag name="KSO_WM_UNIT_DIAGRAM_ISNUMVISUAL" val="0"/>
  <p:tag name="KSO_WM_UNIT_DIAGRAM_ISREFERUNIT" val="0"/>
  <p:tag name="KSO_WM_UNIT_TYPE" val="d"/>
  <p:tag name="KSO_WM_UNIT_INDEX" val="1"/>
  <p:tag name="KSO_WM_UNIT_ID" val="diagram20201872_1*d*1"/>
  <p:tag name="KSO_WM_TEMPLATE_CATEGORY" val="diagram"/>
  <p:tag name="KSO_WM_TEMPLATE_INDEX" val="20201872"/>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SUPPORT_UNIT_TYPE" val="[&quot;d&quot;]"/>
  <p:tag name="KSO_WM_UNIT_BLOCK" val="0"/>
  <p:tag name="KSO_WM_UNIT_PLACING_PICTURE_USER_VIEWPORT" val="{&quot;height&quot;:7494.8031496062995,&quot;width&quot;:7491.9716535433072}"/>
  <p:tag name="KSO_WM_UNIT_PLACING_PICTURE_USER_RELATIVERECTANGLE" val="{&quot;bottom&quot;:0,&quot;left&quot;:0,&quot;right&quot;:0,&quot;top&quot;:0}"/>
  <p:tag name="KSO_WM_UNIT_PLACING_PICTURE_COLLAGE_RELATIVERECTANGLE" val="{&quot;bottom&quot;:1.5168755663394304e-16,&quot;left&quot;:0,&quot;right&quot;:0,&quot;top&quot;:1.5168755663394304e-16}"/>
  <p:tag name="KSO_WM_UNIT_PLACING_PICTURE_COLLAGE_VIEWPORT" val="{&quot;height&quot;:7494.8031496062977,&quot;width&quot;:7491.9716535433072}"/>
  <p:tag name="KSO_WM_UNIT_PLACING_PICTURE_MD4" val="0"/>
  <p:tag name="MH_OLD_SHAPE_ID" val="10"/>
  <p:tag name="REFSHAPE" val="105553124448024"/>
</p:tagLst>
</file>

<file path=ppt/tags/tag92.xml><?xml version="1.0" encoding="utf-8"?>
<p:tagLst xmlns:p="http://schemas.openxmlformats.org/presentationml/2006/main">
  <p:tag name="KSO_WM_BEAUTIFY_FLAG" val="#wm#"/>
  <p:tag name="KSO_WM_TEMPLATE_CATEGORY" val="diagram"/>
  <p:tag name="KSO_WM_TEMPLATE_INDEX" val="20201872"/>
  <p:tag name="KSO_WM_SLIDE_RATIO" val="1.777778"/>
  <p:tag name="KSO_WM_SLIDE_ID" val="diagram20201872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SLIDE_SIZE" val="920*383"/>
  <p:tag name="KSO_WM_SLIDE_POSITION" val="0*73"/>
  <p:tag name="KSO_WM_TAG_VERSION" val="1.0"/>
  <p:tag name="KSO_WM_SLIDE_LAYOUT" val="a_d_f"/>
  <p:tag name="KSO_WM_SLIDE_LAYOUT_CNT" val="1_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d72ddcd8164b47abbb844c26f9b1c22e&quot;,&quot;fill_align&quot;:&quot;lb&quot;,&quot;text_align&quot;:&quot;lb&quot;,&quot;text_direction&quot;:&quot;horizontal&quot;,&quot;chip_types&quot;:[&quot;header&quot;]},{&quot;fill_id&quot;:&quot;ac4bd4ae6b3343f1999d7f7c8f946581&quot;,&quot;fill_align&quot;:&quot;lt&quot;,&quot;text_align&quot;:&quot;lt&quot;,&quot;text_direction&quot;:&quot;horizontal&quot;,&quot;chip_types&quot;:[&quot;text&quot;,&quot;chart&quot;,&quot;table&quot;]},{&quot;fill_id&quot;:&quot;0d50cc8ab1cb48459d90f269727d3fbc&quot;,&quot;fill_align&quot;:&quot;lm&quot;,&quot;text_align&quot;:&quot;lm&quot;,&quot;text_direction&quot;:&quot;horizontal&quot;,&quot;chip_types&quot;:[&quot;pictext&quot;,&quot;picture&quot;,&quot;chart&quot;,&quot;table&quot;,&quot;video&quot;],&quot;support_features&quot;:[&quot;collage&quot;,&quot;carousel&quot;,&quot;creativecrop&quot;]}]]"/>
  <p:tag name="KSO_WM_SLIDE_BACKGROUND" val="[&quot;general&quot;,&quot;frame&quot;,&quot;leftRight&quot;]"/>
  <p:tag name="KSO_WM_CHIP_XID" val="5ef3191ec6295c63c1a2e033"/>
  <p:tag name="KSO_WM_CHIP_DECFILLPROP" val="[]"/>
  <p:tag name="KSO_WM_SLIDE_CAN_ADD_NAVIGATION" val="1"/>
  <p:tag name="KSO_WM_CHIP_GROUPID" val="5ef3191ec6295c63c1a2e032"/>
  <p:tag name="KSO_WM_SLIDE_BK_DARK_LIGHT" val="2"/>
  <p:tag name="KSO_WM_SLIDE_BACKGROUND_TYPE" val="general"/>
  <p:tag name="KSO_WM_SLIDE_SUPPORT_FEATURE_TYPE" val="7"/>
  <p:tag name="KSO_WM_TEMPLATE_ASSEMBLE_XID" val="60656f594054ed1e2fb8087e"/>
  <p:tag name="KSO_WM_TEMPLATE_ASSEMBLE_GROUPID" val="60656f594054ed1e2fb8087e"/>
  <p:tag name="KSO_WM_SLIDE_COLORSCHEME_VERSION" val="3.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2-01-04T01:01:39&quot;,&quot;maxSize&quot;:{&quot;size1&quot;:69.200000000000003},&quot;minSize&quot;:{&quot;size1&quot;:29.800000000000001},&quot;normalSize&quot;:{&quot;size1&quot;:42.700000000000003},&quot;subLayout&quot;:[{&quot;backgroundInfo&quot;:[{&quot;bottom&quot;:0,&quot;bottomAbs&quot;:false,&quot;left&quot;:0,&quot;leftAbs&quot;:false,&quot;right&quot;:0.28209899999999999,&quot;rightAbs&quot;:false,&quot;top&quot;:0,&quot;topAbs&quot;:false,&quot;type&quot;:&quot;leftRight&quot;}],&quot;horizontalAlign&quot;:2,&quot;id&quot;:&quot;2022-01-04T01:01:39&quot;,&quot;margin&quot;:{&quot;bottom&quot;:1.690000057220459,&quot;left&quot;:1.2699999809265137,&quot;right&quot;:1.2699999809265137,&quot;top&quot;:1.690000057220459},&quot;marginOverLayout&quot;:{&quot;bottom&quot;:1.690000057220459,&quot;left&quot;:1.2699999809265137,&quot;right&quot;:1.2699999809265137,&quot;top&quot;:1.690000057220459},&quot;type&quot;:0,&quot;verticalAlign&quot;:1},{&quot;horizontalAlign&quot;:0,&quot;id&quot;:&quot;2022-01-04T01:01:39&quot;,&quot;margin&quot;:{&quot;bottom&quot;:1.690000057220459,&quot;left&quot;:0.026000002399086952,&quot;right&quot;:1.2699999809265137,&quot;top&quot;:5.4800000190734863},&quot;type&quot;:0,&quot;verticalAlign&quot;:2}],&quot;type&quot;:0}"/>
</p:tagLst>
</file>

<file path=ppt/tags/tag93.xml><?xml version="1.0" encoding="utf-8"?>
<p:tagLst xmlns:p="http://schemas.openxmlformats.org/presentationml/2006/main">
  <p:tag name="KSO_WM_FULL_TEXT_BEAUTIFY_COPY_ID" val="2"/>
  <p:tag name="KSO_WM_UNIT_PLACING_PICTURE_USER_VIEWPORT" val="{&quot;height&quot;:2892.5275590551182,&quot;width&quot;:9750.080314960629}"/>
  <p:tag name="KSO_WM_UNIT_VALUE" val="1100*2242"/>
  <p:tag name="KSO_WM_UNIT_HIGHLIGHT" val="0"/>
  <p:tag name="KSO_WM_UNIT_DIAGRAM_ISNUMVISUAL" val="0"/>
  <p:tag name="KSO_WM_UNIT_DIAGRAM_ISREFERUNIT" val="0"/>
  <p:tag name="KSO_WM_UNIT_TYPE" val="d"/>
  <p:tag name="KSO_WM_UNIT_INDEX" val="1"/>
  <p:tag name="KSO_WM_UNIT_ID" val="diagram20213292_1*d*1"/>
  <p:tag name="KSO_WM_TEMPLATE_CATEGORY" val="diagram"/>
  <p:tag name="KSO_WM_TEMPLATE_INDEX" val="20213292"/>
  <p:tag name="KSO_WM_UNIT_LAYERLEVEL" val="1"/>
  <p:tag name="KSO_WM_TAG_VERSION" val="1.0"/>
  <p:tag name="KSO_WM_BEAUTIFY_FLAG" val="#wm#"/>
  <p:tag name="KSO_WM_CHIP_GROUPID" val="5e7310da9a230a26b9e88a19"/>
  <p:tag name="KSO_WM_CHIP_XID" val="5e7310da9a230a26b9e88a1a"/>
  <p:tag name="KSO_WM_UNIT_DEC_AREA_ID" val="0762b89598d441a9bd7b8c6e1d1541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28d8b402c44286a0ce53412c695ee6"/>
  <p:tag name="KSO_WM_UNIT_PLACING_PICTURE" val="ca28d8b402c44286a0ce53412c695ee6"/>
  <p:tag name="KSO_WM_UNIT_SUPPORT_UNIT_TYPE" val="[&quot;l&quot;,&quot;m&quot;,&quot;n&quot;,&quot;o&quot;,&quot;p&quot;,&quot;q&quot;,&quot;r&quot;,&quot;δ&quot;,&quot;ε&quot;,&quot;ζ&quot;,&quot;η&quot;,&quot;d&quot;,&quot;α&quot;,&quot;β&quot;]"/>
  <p:tag name="KSO_WM_TEMPLATE_ASSEMBLE_XID" val="60656eb64054ed1e2fb7fe98"/>
  <p:tag name="KSO_WM_TEMPLATE_ASSEMBLE_GROUPID" val="60656eb64054ed1e2fb7fe98"/>
  <p:tag name="KSO_WM_UNIT_PLACING_PICTURE_INFO" val="{&quot;code&quot;:&quot;A&quot;,&quot;full_picture&quot;:true,&quot;last_full_picture&quot;:&quot;A&quot;,&quot;margin&quot;:{&quot;left&quot;:36.67446356858799,&quot;right&quot;:37.3712238076919},&quot;scheme&quot;:&quot;2-0&quot;,&quot;spacing&quot;:5}"/>
  <p:tag name="KSO_WM_UNIT_PLACING_PICTURE_USER_VIEWPORT_SMARTMENU" val="{&quot;height&quot;:3487.9062929464035,&quot;width&quot;:11616.883973329588}"/>
  <p:tag name="KSO_WM_UNIT_PLACING_PICTURE_USER_RELATIVERECTANGLE_SMARTMENU" val="{&quot;bottom&quot;:0,&quot;left&quot;:0,&quot;right&quot;:0,&quot;top&quot;:0}"/>
  <p:tag name="KSO_WM_UNIT_PLACING_PICTURE_COLLAGE_VIEWPORT" val="{&quot;height&quot;:4682.4514354141775,&quot;width&quot;:15595.460504736231}"/>
  <p:tag name="MH_OLD_SHAPE_ID" val="7"/>
  <p:tag name="REFSHAPE" val="105553123811736"/>
</p:tagLst>
</file>

<file path=ppt/tags/tag94.xml><?xml version="1.0" encoding="utf-8"?>
<p:tagLst xmlns:p="http://schemas.openxmlformats.org/presentationml/2006/main">
  <p:tag name="KSO_WM_FULL_TEXT_BEAUTIFY_COPY_ID" val="3"/>
  <p:tag name="KSO_WM_UNIT_VALUE" val="1100*2242"/>
  <p:tag name="KSO_WM_UNIT_HIGHLIGHT" val="0"/>
  <p:tag name="KSO_WM_UNIT_DIAGRAM_ISNUMVISUAL" val="0"/>
  <p:tag name="KSO_WM_UNIT_DIAGRAM_ISREFERUNIT" val="0"/>
  <p:tag name="KSO_WM_UNIT_TYPE" val="d"/>
  <p:tag name="KSO_WM_UNIT_INDEX" val="1"/>
  <p:tag name="KSO_WM_UNIT_ID" val="diagram20213292_1*d*1"/>
  <p:tag name="KSO_WM_TEMPLATE_CATEGORY" val="diagram"/>
  <p:tag name="KSO_WM_TEMPLATE_INDEX" val="20213292"/>
  <p:tag name="KSO_WM_UNIT_LAYERLEVEL" val="1"/>
  <p:tag name="KSO_WM_TAG_VERSION" val="1.0"/>
  <p:tag name="KSO_WM_BEAUTIFY_FLAG" val="#wm#"/>
  <p:tag name="KSO_WM_CHIP_GROUPID" val="5e7310da9a230a26b9e88a19"/>
  <p:tag name="KSO_WM_CHIP_XID" val="5e7310da9a230a26b9e88a1a"/>
  <p:tag name="KSO_WM_UNIT_DEC_AREA_ID" val="0762b89598d441a9bd7b8c6e1d1541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a28d8b402c44286a0ce53412c695ee6"/>
  <p:tag name="KSO_WM_UNIT_PLACING_PICTURE" val="ca28d8b402c44286a0ce53412c695ee6"/>
  <p:tag name="KSO_WM_UNIT_SUPPORT_UNIT_TYPE" val="[&quot;l&quot;,&quot;m&quot;,&quot;n&quot;,&quot;o&quot;,&quot;p&quot;,&quot;q&quot;,&quot;r&quot;,&quot;δ&quot;,&quot;ε&quot;,&quot;ζ&quot;,&quot;η&quot;,&quot;d&quot;,&quot;α&quot;,&quot;β&quot;]"/>
  <p:tag name="KSO_WM_TEMPLATE_ASSEMBLE_XID" val="60656eb64054ed1e2fb7fe98"/>
  <p:tag name="KSO_WM_TEMPLATE_ASSEMBLE_GROUPID" val="60656eb64054ed1e2fb7fe98"/>
  <p:tag name="KSO_WM_UNIT_PLACING_PICTURE_USER_VIEWPORT" val="{&quot;height&quot;:1599.7023622047243,&quot;width&quot;:9750.080314960629}"/>
  <p:tag name="KSO_WM_UNIT_PLACING_PICTURE_INFO" val="{&quot;code&quot;:&quot;A&quot;,&quot;full_picture&quot;:true,&quot;last_full_picture&quot;:&quot;A&quot;,&quot;margin&quot;:{&quot;left&quot;:36.67446356858799,&quot;right&quot;:37.3712238076919},&quot;scheme&quot;:&quot;2-0&quot;,&quot;spacing&quot;:5}"/>
  <p:tag name="KSO_WM_UNIT_PLACING_PICTURE_USER_VIEWPORT_SMARTMENU" val="{&quot;height&quot;:1942.0937070535972,&quot;width&quot;:11616.883973329588}"/>
  <p:tag name="KSO_WM_UNIT_PLACING_PICTURE_USER_RELATIVERECTANGLE_SMARTMENU" val="{&quot;bottom&quot;:0,&quot;left&quot;:0,&quot;right&quot;:0,&quot;top&quot;:0}"/>
  <p:tag name="KSO_WM_UNIT_PLACING_PICTURE_COLLAGE_VIEWPORT" val="{&quot;height&quot;:2607.22748742373,&quot;width&quot;:15595.460504736231}"/>
  <p:tag name="MH_OLD_SHAPE_ID" val="8"/>
  <p:tag name="REFSHAPE" val="105553123819352"/>
</p:tagLst>
</file>

<file path=ppt/tags/tag95.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2_1*f*1"/>
  <p:tag name="KSO_WM_TEMPLATE_CATEGORY" val="diagram"/>
  <p:tag name="KSO_WM_TEMPLATE_INDEX" val="20213292"/>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3c79bf0f52d44df9838817e04acf4b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d3f222b472142a4b469b16d424342c8"/>
  <p:tag name="KSO_WM_UNIT_TEXT_FILL_FORE_SCHEMECOLOR_INDEX_BRIGHTNESS" val="0.25"/>
  <p:tag name="KSO_WM_UNIT_TEXT_FILL_FORE_SCHEMECOLOR_INDEX" val="13"/>
  <p:tag name="KSO_WM_UNIT_TEXT_FILL_TYPE" val="1"/>
  <p:tag name="KSO_WM_TEMPLATE_ASSEMBLE_XID" val="60656eb64054ed1e2fb7fe98"/>
  <p:tag name="KSO_WM_TEMPLATE_ASSEMBLE_GROUPID" val="60656eb64054ed1e2fb7fe98"/>
  <p:tag name="MH_OLD_SHAPE_ID" val="5"/>
  <p:tag name="REFSHAPE" val="105553123807928"/>
</p:tagLst>
</file>

<file path=ppt/tags/tag96.xml><?xml version="1.0" encoding="utf-8"?>
<p:tagLst xmlns:p="http://schemas.openxmlformats.org/presentationml/2006/main">
  <p:tag name="MH_OLD_SHAPE_ID" val="3"/>
  <p:tag name="REFSHAPE" val="105553123728024"/>
</p:tagLst>
</file>

<file path=ppt/tags/tag97.xml><?xml version="1.0" encoding="utf-8"?>
<p:tagLst xmlns:p="http://schemas.openxmlformats.org/presentationml/2006/main">
  <p:tag name="KSO_WM_BEAUTIFY_FLAG" val="#wm#"/>
  <p:tag name="KSO_WM_TEMPLATE_CATEGORY" val="diagram"/>
  <p:tag name="KSO_WM_TEMPLATE_INDEX" val="20213292"/>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1329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08"/>
  <p:tag name="KSO_WM_SLIDE_POSITION" val="48*48"/>
  <p:tag name="KSO_WM_TAG_VERSION" val="1.0"/>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736496b0653343f1bfd4c6dc9c47e1b4&quot;,&quot;fill_align&quot;:&quot;lm&quot;,&quot;chip_types&quot;:[&quot;diagram&quot;,&quot;pictext&quot;,&quot;picture&quot;,&quot;chart&quot;,&quot;table&quot;]},{&quot;text_align&quot;:&quot;lm&quot;,&quot;text_direction&quot;:&quot;horizontal&quot;,&quot;support_big_font&quot;:false,&quot;picture_toward&quot;:0,&quot;picture_dockside&quot;:[],&quot;fill_id&quot;:&quot;999ef3fc329041d6a96945ed69c6f7ac&quot;,&quot;fill_align&quot;:&quot;lm&quot;,&quot;chip_types&quot;:[&quot;text&quot;]}]]"/>
  <p:tag name="KSO_WM_SLIDE_LAYOUT" val="a_d_f"/>
  <p:tag name="KSO_WM_CHIP_XID" val="5f696411553136823a5e6129"/>
  <p:tag name="KSO_WM_SLIDE_LAYOUT_CNT" val="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b64054ed1e2fb7fe98"/>
  <p:tag name="KSO_WM_TEMPLATE_ASSEMBLE_GROUPID" val="60656eb64054ed1e2fb7fe98"/>
  <p:tag name="KSO_WM_SLIDE_LAYOUT_INFO" val="{&quot;backgroundInfo&quot;:[{&quot;bottom&quot;:0,&quot;bottomAbs&quot;:false,&quot;left&quot;:0,&quot;leftAbs&quot;:false,&quot;right&quot;:0,&quot;rightAbs&quot;:false,&quot;top&quot;:0,&quot;topAbs&quot;:false,&quot;type&quot;:&quot;general&quot;}],&quot;id&quot;:&quot;2021-04-01T15:15:03&quot;,&quot;maxSize&quot;:{&quot;size1&quot;:26.800000000000001},&quot;minSize&quot;:{&quot;size1&quot;:17.899999999999999},&quot;normalSize&quot;:{&quot;size1&quot;:24.011111111111113},&quot;subLayout&quot;:[{&quot;id&quot;:&quot;2021-04-01T15:15:03&quot;,&quot;margin&quot;:{&quot;bottom&quot;:0.026000002399086952,&quot;left&quot;:1.6929999589920044,&quot;right&quot;:1.6929999589920044,&quot;top&quot;:1.6929999589920044},&quot;type&quot;:0},{&quot;direction&quot;:1,&quot;id&quot;:&quot;2021-04-01T15:15:03&quot;,&quot;maxSize&quot;:{&quot;size1&quot;:74.900000000000006},&quot;minSize&quot;:{&quot;size1&quot;:66.299999999999997},&quot;normalSize&quot;:{&quot;size1&quot;:74.900000000000006},&quot;subLayout&quot;:[{&quot;id&quot;:&quot;2021-04-01T15:15:03&quot;,&quot;margin&quot;:{&quot;bottom&quot;:1.6929999589920044,&quot;left&quot;:1.6929999589920044,&quot;right&quot;:1.2439998388290405,&quot;top&quot;:0.85500001907348633},&quot;type&quot;:0},{&quot;id&quot;:&quot;2021-04-01T15:15:03&quot;,&quot;margin&quot;:{&quot;bottom&quot;:1.6929999589920044,&quot;left&quot;:0.026000002399086952,&quot;right&quot;:1.6929999589920044,&quot;top&quot;:0.85500001907348633},&quot;type&quot;:0}],&quot;type&quot;:0}],&quot;type&quot;:0}"/>
</p:tagLst>
</file>

<file path=ppt/tags/tag9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6_1*a*1"/>
  <p:tag name="KSO_WM_TEMPLATE_CATEGORY" val="diagram"/>
  <p:tag name="KSO_WM_TEMPLATE_INDEX" val="2021367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e5b988c84af4405be32d43fbd0526b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09509527864a24ab0a52274e73a281"/>
  <p:tag name="KSO_WM_UNIT_TEXT_FILL_FORE_SCHEMECOLOR_INDEX_BRIGHTNESS" val="0"/>
  <p:tag name="KSO_WM_UNIT_TEXT_FILL_FORE_SCHEMECOLOR_INDEX" val="13"/>
  <p:tag name="KSO_WM_UNIT_TEXT_FILL_TYPE" val="1"/>
  <p:tag name="KSO_WM_TEMPLATE_ASSEMBLE_XID" val="60656eb54054ed1e2fb7fe8b"/>
  <p:tag name="KSO_WM_TEMPLATE_ASSEMBLE_GROUPID" val="60656eb54054ed1e2fb7fe8b"/>
</p:tagLst>
</file>

<file path=ppt/tags/tag99.xml><?xml version="1.0" encoding="utf-8"?>
<p:tagLst xmlns:p="http://schemas.openxmlformats.org/presentationml/2006/main">
  <p:tag name="KSO_WM_UNIT_VALUE" val="1142*3046"/>
  <p:tag name="KSO_WM_UNIT_HIGHLIGHT" val="0"/>
  <p:tag name="KSO_WM_UNIT_COMPATIBLE" val="1"/>
  <p:tag name="KSO_WM_UNIT_DIAGRAM_ISNUMVISUAL" val="0"/>
  <p:tag name="KSO_WM_UNIT_DIAGRAM_ISREFERUNIT" val="0"/>
  <p:tag name="KSO_WM_UNIT_TYPE" val="d"/>
  <p:tag name="KSO_WM_UNIT_INDEX" val="1"/>
  <p:tag name="KSO_WM_UNIT_ID" val="diagram20213676_1*d*1"/>
  <p:tag name="KSO_WM_TEMPLATE_CATEGORY" val="diagram"/>
  <p:tag name="KSO_WM_TEMPLATE_INDEX" val="20213676"/>
  <p:tag name="KSO_WM_UNIT_LAYERLEVEL" val="1"/>
  <p:tag name="KSO_WM_TAG_VERSION" val="1.0"/>
  <p:tag name="KSO_WM_BEAUTIFY_FLAG" val="#wm#"/>
  <p:tag name="KSO_WM_CHIP_GROUPID" val="5e7310da9a230a26b9e88a19"/>
  <p:tag name="KSO_WM_CHIP_XID" val="5e7310da9a230a26b9e88a1a"/>
  <p:tag name="KSO_WM_UNIT_DEC_AREA_ID" val="7e7219bff89e4b79a51cddd1238089c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1bc3fef65ee473392833215efcf7168"/>
  <p:tag name="KSO_WM_UNIT_SUPPORT_UNIT_TYPE" val="[&quot;l&quot;,&quot;m&quot;,&quot;n&quot;,&quot;o&quot;,&quot;p&quot;,&quot;q&quot;,&quot;r&quot;,&quot;δ&quot;,&quot;ε&quot;,&quot;ζ&quot;,&quot;η&quot;,&quot;d&quot;,&quot;α&quot;,&quot;β&quot;,&quot;θ&quot;]"/>
  <p:tag name="KSO_WM_TEMPLATE_ASSEMBLE_XID" val="60656eb54054ed1e2fb7fe8b"/>
  <p:tag name="KSO_WM_TEMPLATE_ASSEMBLE_GROUPID" val="60656eb54054ed1e2fb7fe8b"/>
  <p:tag name="KSO_WM_UNIT_PICTURE_CLIP_FLAG" val="0"/>
</p:tagLst>
</file>

<file path=ppt/theme/theme1.xml><?xml version="1.0" encoding="utf-8"?>
<a:theme xmlns:a="http://schemas.openxmlformats.org/drawingml/2006/main" name="1_Office 主题">
  <a:themeElements>
    <a:clrScheme name="自定义 3">
      <a:dk1>
        <a:srgbClr val="000000"/>
      </a:dk1>
      <a:lt1>
        <a:srgbClr val="FFFFFF"/>
      </a:lt1>
      <a:dk2>
        <a:srgbClr val="39302A"/>
      </a:dk2>
      <a:lt2>
        <a:srgbClr val="E5DEDB"/>
      </a:lt2>
      <a:accent1>
        <a:srgbClr val="EB6100"/>
      </a:accent1>
      <a:accent2>
        <a:srgbClr val="F8931D"/>
      </a:accent2>
      <a:accent3>
        <a:srgbClr val="F17600"/>
      </a:accent3>
      <a:accent4>
        <a:srgbClr val="EC7016"/>
      </a:accent4>
      <a:accent5>
        <a:srgbClr val="E64823"/>
      </a:accent5>
      <a:accent6>
        <a:srgbClr val="9C6A6A"/>
      </a:accent6>
      <a:hlink>
        <a:srgbClr val="2998E3"/>
      </a:hlink>
      <a:folHlink>
        <a:srgbClr val="7F723D"/>
      </a:folHlink>
    </a:clrScheme>
    <a:fontScheme name="练习1">
      <a:majorFont>
        <a:latin typeface="Calibri Light"/>
        <a:ea typeface="幼圆"/>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4885</Words>
  <Application>WPS 演示</Application>
  <PresentationFormat>宽屏</PresentationFormat>
  <Paragraphs>258</Paragraphs>
  <Slides>27</Slides>
  <Notes>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27</vt:i4>
      </vt:variant>
    </vt:vector>
  </HeadingPairs>
  <TitlesOfParts>
    <vt:vector size="47" baseType="lpstr">
      <vt:lpstr>Arial</vt:lpstr>
      <vt:lpstr>方正书宋_GBK</vt:lpstr>
      <vt:lpstr>Wingdings</vt:lpstr>
      <vt:lpstr>微软雅黑</vt:lpstr>
      <vt:lpstr>汉仪旗黑</vt:lpstr>
      <vt:lpstr>Segoe UI</vt:lpstr>
      <vt:lpstr>Wingdings</vt:lpstr>
      <vt:lpstr>苹方-简</vt:lpstr>
      <vt:lpstr>微软雅黑 Light</vt:lpstr>
      <vt:lpstr>Arial</vt:lpstr>
      <vt:lpstr>Calibri</vt:lpstr>
      <vt:lpstr>Helvetica Neue</vt:lpstr>
      <vt:lpstr>宋体</vt:lpstr>
      <vt:lpstr>Arial Unicode MS</vt:lpstr>
      <vt:lpstr>DengXian</vt:lpstr>
      <vt:lpstr>幼圆</vt:lpstr>
      <vt:lpstr>Calibri Light</vt:lpstr>
      <vt:lpstr>宋体-简</vt:lpstr>
      <vt:lpstr>微软雅黑</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孙珍</dc:creator>
  <cp:lastModifiedBy>xuhao</cp:lastModifiedBy>
  <cp:revision>254</cp:revision>
  <dcterms:created xsi:type="dcterms:W3CDTF">2022-01-06T06:49:20Z</dcterms:created>
  <dcterms:modified xsi:type="dcterms:W3CDTF">2022-01-06T06:49:20Z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557DCDD248B244998DE1521BADE530F7</vt:lpwstr>
  </property>
  <property fmtid="{D5CDD505-2E9C-101B-9397-08002B2CF9AE}" pid="3" name="KSOProductBuildVer">
    <vt:lpwstr>2052-3.9.6.6441</vt:lpwstr>
  </property>
</Properties>
</file>